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411" r:id="rId2"/>
    <p:sldId id="313" r:id="rId3"/>
    <p:sldId id="298" r:id="rId4"/>
    <p:sldId id="344" r:id="rId5"/>
    <p:sldId id="343" r:id="rId6"/>
    <p:sldId id="266" r:id="rId7"/>
    <p:sldId id="258" r:id="rId8"/>
    <p:sldId id="369" r:id="rId9"/>
    <p:sldId id="345" r:id="rId10"/>
    <p:sldId id="348" r:id="rId11"/>
    <p:sldId id="349" r:id="rId12"/>
    <p:sldId id="347" r:id="rId13"/>
    <p:sldId id="271" r:id="rId14"/>
    <p:sldId id="317" r:id="rId15"/>
    <p:sldId id="318" r:id="rId16"/>
    <p:sldId id="319" r:id="rId17"/>
    <p:sldId id="320" r:id="rId18"/>
    <p:sldId id="333" r:id="rId19"/>
    <p:sldId id="350" r:id="rId20"/>
    <p:sldId id="334" r:id="rId21"/>
    <p:sldId id="321" r:id="rId22"/>
    <p:sldId id="361" r:id="rId23"/>
    <p:sldId id="362" r:id="rId24"/>
    <p:sldId id="335" r:id="rId25"/>
    <p:sldId id="351" r:id="rId26"/>
    <p:sldId id="336" r:id="rId27"/>
    <p:sldId id="322" r:id="rId28"/>
    <p:sldId id="352" r:id="rId29"/>
    <p:sldId id="337" r:id="rId30"/>
    <p:sldId id="323" r:id="rId31"/>
    <p:sldId id="338" r:id="rId32"/>
    <p:sldId id="353" r:id="rId33"/>
    <p:sldId id="339" r:id="rId34"/>
    <p:sldId id="324" r:id="rId35"/>
    <p:sldId id="364" r:id="rId36"/>
    <p:sldId id="363" r:id="rId37"/>
    <p:sldId id="354" r:id="rId38"/>
    <p:sldId id="340" r:id="rId39"/>
    <p:sldId id="325" r:id="rId40"/>
    <p:sldId id="366" r:id="rId41"/>
    <p:sldId id="365" r:id="rId42"/>
    <p:sldId id="355" r:id="rId43"/>
    <p:sldId id="341" r:id="rId44"/>
    <p:sldId id="326" r:id="rId45"/>
    <p:sldId id="367" r:id="rId46"/>
    <p:sldId id="368" r:id="rId47"/>
    <p:sldId id="356" r:id="rId48"/>
    <p:sldId id="327" r:id="rId49"/>
    <p:sldId id="357" r:id="rId50"/>
    <p:sldId id="358" r:id="rId51"/>
    <p:sldId id="359" r:id="rId52"/>
    <p:sldId id="329" r:id="rId53"/>
    <p:sldId id="328" r:id="rId54"/>
    <p:sldId id="370" r:id="rId55"/>
    <p:sldId id="412" r:id="rId56"/>
    <p:sldId id="330" r:id="rId57"/>
    <p:sldId id="373" r:id="rId58"/>
    <p:sldId id="286" r:id="rId59"/>
    <p:sldId id="372" r:id="rId60"/>
    <p:sldId id="287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ascadia Code Light" panose="020B0609020000020004" pitchFamily="49" charset="0"/>
      <p:regular r:id="rId69"/>
      <p:italic r:id="rId70"/>
    </p:embeddedFont>
    <p:embeddedFont>
      <p:font typeface="Cormorant" panose="020B0604020202020204" charset="-52"/>
      <p:regular r:id="rId71"/>
    </p:embeddedFont>
    <p:embeddedFont>
      <p:font typeface="Menlo" panose="020B0604020202020204" charset="0"/>
      <p:regular r:id="rId7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1F26D903-4A5E-497A-9B0C-E6B026BDF732}"/>
    <pc:docChg chg="custSel modSld">
      <pc:chgData name="Михаил Попов" userId="1ff28dec684c2c56" providerId="LiveId" clId="{1F26D903-4A5E-497A-9B0C-E6B026BDF732}" dt="2020-10-09T19:29:21.277" v="90" actId="20577"/>
      <pc:docMkLst>
        <pc:docMk/>
      </pc:docMkLst>
      <pc:sldChg chg="addSp modSp mod modAnim">
        <pc:chgData name="Михаил Попов" userId="1ff28dec684c2c56" providerId="LiveId" clId="{1F26D903-4A5E-497A-9B0C-E6B026BDF732}" dt="2020-10-09T19:28:22.288" v="89"/>
        <pc:sldMkLst>
          <pc:docMk/>
          <pc:sldMk cId="2139540766" sldId="358"/>
        </pc:sldMkLst>
        <pc:spChg chg="add mod">
          <ac:chgData name="Михаил Попов" userId="1ff28dec684c2c56" providerId="LiveId" clId="{1F26D903-4A5E-497A-9B0C-E6B026BDF732}" dt="2020-10-09T19:28:13.739" v="88" actId="20577"/>
          <ac:spMkLst>
            <pc:docMk/>
            <pc:sldMk cId="2139540766" sldId="358"/>
            <ac:spMk id="16" creationId="{735518CE-6EB1-4443-B155-D5F2038DF177}"/>
          </ac:spMkLst>
        </pc:spChg>
        <pc:spChg chg="mod">
          <ac:chgData name="Михаил Попов" userId="1ff28dec684c2c56" providerId="LiveId" clId="{1F26D903-4A5E-497A-9B0C-E6B026BDF732}" dt="2020-10-09T19:27:38.476" v="85" actId="20577"/>
          <ac:spMkLst>
            <pc:docMk/>
            <pc:sldMk cId="2139540766" sldId="358"/>
            <ac:spMk id="25" creationId="{6C120469-3D33-484D-AC9B-3934615DAEDB}"/>
          </ac:spMkLst>
        </pc:spChg>
      </pc:sldChg>
      <pc:sldChg chg="modSp">
        <pc:chgData name="Михаил Попов" userId="1ff28dec684c2c56" providerId="LiveId" clId="{1F26D903-4A5E-497A-9B0C-E6B026BDF732}" dt="2020-10-09T19:29:21.277" v="90" actId="20577"/>
        <pc:sldMkLst>
          <pc:docMk/>
          <pc:sldMk cId="2181436557" sldId="363"/>
        </pc:sldMkLst>
        <pc:spChg chg="mod">
          <ac:chgData name="Михаил Попов" userId="1ff28dec684c2c56" providerId="LiveId" clId="{1F26D903-4A5E-497A-9B0C-E6B026BDF732}" dt="2020-10-09T19:29:21.277" v="90" actId="20577"/>
          <ac:spMkLst>
            <pc:docMk/>
            <pc:sldMk cId="2181436557" sldId="363"/>
            <ac:spMk id="24" creationId="{850EC35A-7562-4841-BADA-2B6065BFFBF6}"/>
          </ac:spMkLst>
        </pc:spChg>
      </pc:sldChg>
      <pc:sldChg chg="modSp">
        <pc:chgData name="Михаил Попов" userId="1ff28dec684c2c56" providerId="LiveId" clId="{1F26D903-4A5E-497A-9B0C-E6B026BDF732}" dt="2020-10-09T19:26:36.241" v="84" actId="20577"/>
        <pc:sldMkLst>
          <pc:docMk/>
          <pc:sldMk cId="2706382969" sldId="371"/>
        </pc:sldMkLst>
        <pc:spChg chg="mod">
          <ac:chgData name="Михаил Попов" userId="1ff28dec684c2c56" providerId="LiveId" clId="{1F26D903-4A5E-497A-9B0C-E6B026BDF732}" dt="2020-10-09T19:26:36.241" v="84" actId="20577"/>
          <ac:spMkLst>
            <pc:docMk/>
            <pc:sldMk cId="2706382969" sldId="371"/>
            <ac:spMk id="38" creationId="{7E928075-E6BA-4E3B-A98A-ED1942B8AA58}"/>
          </ac:spMkLst>
        </pc:spChg>
      </pc:sldChg>
      <pc:sldChg chg="addSp delSp modSp mod modAnim">
        <pc:chgData name="Михаил Попов" userId="1ff28dec684c2c56" providerId="LiveId" clId="{1F26D903-4A5E-497A-9B0C-E6B026BDF732}" dt="2020-10-09T16:51:31.059" v="42" actId="207"/>
        <pc:sldMkLst>
          <pc:docMk/>
          <pc:sldMk cId="4054251717" sldId="372"/>
        </pc:sldMkLst>
        <pc:spChg chg="add del mod">
          <ac:chgData name="Михаил Попов" userId="1ff28dec684c2c56" providerId="LiveId" clId="{1F26D903-4A5E-497A-9B0C-E6B026BDF732}" dt="2020-10-09T16:50:25.124" v="2" actId="478"/>
          <ac:spMkLst>
            <pc:docMk/>
            <pc:sldMk cId="4054251717" sldId="372"/>
            <ac:spMk id="23" creationId="{427E519F-77B9-4674-8FFD-1431D8B69218}"/>
          </ac:spMkLst>
        </pc:spChg>
        <pc:spChg chg="add del mod">
          <ac:chgData name="Михаил Попов" userId="1ff28dec684c2c56" providerId="LiveId" clId="{1F26D903-4A5E-497A-9B0C-E6B026BDF732}" dt="2020-10-09T16:50:27.489" v="3" actId="478"/>
          <ac:spMkLst>
            <pc:docMk/>
            <pc:sldMk cId="4054251717" sldId="372"/>
            <ac:spMk id="24" creationId="{B9AF90E3-9B2A-48D1-BF05-F29DFDBC21E1}"/>
          </ac:spMkLst>
        </pc:spChg>
        <pc:spChg chg="mod">
          <ac:chgData name="Михаил Попов" userId="1ff28dec684c2c56" providerId="LiveId" clId="{1F26D903-4A5E-497A-9B0C-E6B026BDF732}" dt="2020-10-09T16:51:31.059" v="42" actId="207"/>
          <ac:spMkLst>
            <pc:docMk/>
            <pc:sldMk cId="4054251717" sldId="372"/>
            <ac:spMk id="26" creationId="{E587993B-946C-40B2-A0ED-3FEBE40A2D2C}"/>
          </ac:spMkLst>
        </pc:spChg>
        <pc:spChg chg="add mod">
          <ac:chgData name="Михаил Попов" userId="1ff28dec684c2c56" providerId="LiveId" clId="{1F26D903-4A5E-497A-9B0C-E6B026BDF732}" dt="2020-10-09T16:51:01.864" v="39" actId="14100"/>
          <ac:spMkLst>
            <pc:docMk/>
            <pc:sldMk cId="4054251717" sldId="372"/>
            <ac:spMk id="27" creationId="{D2DB6E05-1687-491A-B03F-2E17B5C0C8AB}"/>
          </ac:spMkLst>
        </pc:spChg>
      </pc:sldChg>
      <pc:sldChg chg="addSp modSp mod modAnim">
        <pc:chgData name="Михаил Попов" userId="1ff28dec684c2c56" providerId="LiveId" clId="{1F26D903-4A5E-497A-9B0C-E6B026BDF732}" dt="2020-10-09T16:53:18.663" v="83"/>
        <pc:sldMkLst>
          <pc:docMk/>
          <pc:sldMk cId="2390641919" sldId="373"/>
        </pc:sldMkLst>
        <pc:spChg chg="add mod">
          <ac:chgData name="Михаил Попов" userId="1ff28dec684c2c56" providerId="LiveId" clId="{1F26D903-4A5E-497A-9B0C-E6B026BDF732}" dt="2020-10-09T16:52:01.806" v="69" actId="14100"/>
          <ac:spMkLst>
            <pc:docMk/>
            <pc:sldMk cId="2390641919" sldId="373"/>
            <ac:spMk id="2" creationId="{6C1D19A8-800B-4D12-939E-49B6D7F337C5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6" creationId="{191F8D28-FDD0-4FE7-B34F-CFA855F286E4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8" creationId="{F7E76C53-9EDA-4742-8CEB-5E870BCFD8AA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10" creationId="{65433E81-AAB7-45B0-BEDF-140581652A44}"/>
          </ac:spMkLst>
        </pc:spChg>
        <pc:grpChg chg="add mod">
          <ac:chgData name="Михаил Попов" userId="1ff28dec684c2c56" providerId="LiveId" clId="{1F26D903-4A5E-497A-9B0C-E6B026BDF732}" dt="2020-10-09T16:53:05.662" v="82" actId="164"/>
          <ac:grpSpMkLst>
            <pc:docMk/>
            <pc:sldMk cId="2390641919" sldId="373"/>
            <ac:grpSpMk id="11" creationId="{9314F47A-38C7-488C-B915-C10860CB36A4}"/>
          </ac:grpSpMkLst>
        </pc:grpChg>
      </pc:sldChg>
    </pc:docChg>
  </pc:docChgLst>
  <pc:docChgLst>
    <pc:chgData name="Михаил Попов" userId="1ff28dec684c2c56" providerId="LiveId" clId="{6CA54CA0-127A-4319-9375-FE7882F47501}"/>
    <pc:docChg chg="undo custSel addSld delSld modSld">
      <pc:chgData name="Михаил Попов" userId="1ff28dec684c2c56" providerId="LiveId" clId="{6CA54CA0-127A-4319-9375-FE7882F47501}" dt="2019-10-20T21:10:36.886" v="505" actId="1076"/>
      <pc:docMkLst>
        <pc:docMk/>
      </pc:docMkLst>
      <pc:sldChg chg="modSp add">
        <pc:chgData name="Михаил Попов" userId="1ff28dec684c2c56" providerId="LiveId" clId="{6CA54CA0-127A-4319-9375-FE7882F47501}" dt="2019-10-07T16:51:13.007" v="385" actId="20577"/>
        <pc:sldMkLst>
          <pc:docMk/>
          <pc:sldMk cId="1795986290" sldId="258"/>
        </pc:sldMkLst>
        <pc:spChg chg="mod">
          <ac:chgData name="Михаил Попов" userId="1ff28dec684c2c56" providerId="LiveId" clId="{6CA54CA0-127A-4319-9375-FE7882F47501}" dt="2019-10-07T16:28:18.039" v="216" actId="120"/>
          <ac:spMkLst>
            <pc:docMk/>
            <pc:sldMk cId="1795986290" sldId="258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51:13.007" v="385" actId="20577"/>
          <ac:spMkLst>
            <pc:docMk/>
            <pc:sldMk cId="1795986290" sldId="258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6CA54CA0-127A-4319-9375-FE7882F47501}" dt="2019-10-07T16:33:58.703" v="218" actId="2696"/>
        <pc:sldMkLst>
          <pc:docMk/>
          <pc:sldMk cId="2865713397" sldId="259"/>
        </pc:sldMkLst>
      </pc:sldChg>
      <pc:sldChg chg="add del">
        <pc:chgData name="Михаил Попов" userId="1ff28dec684c2c56" providerId="LiveId" clId="{6CA54CA0-127A-4319-9375-FE7882F47501}" dt="2019-10-07T16:33:58.709" v="219" actId="2696"/>
        <pc:sldMkLst>
          <pc:docMk/>
          <pc:sldMk cId="845425993" sldId="261"/>
        </pc:sldMkLst>
      </pc:sldChg>
      <pc:sldChg chg="add del">
        <pc:chgData name="Михаил Попов" userId="1ff28dec684c2c56" providerId="LiveId" clId="{6CA54CA0-127A-4319-9375-FE7882F47501}" dt="2019-10-07T16:56:08.134" v="478" actId="2696"/>
        <pc:sldMkLst>
          <pc:docMk/>
          <pc:sldMk cId="548180667" sldId="262"/>
        </pc:sldMkLst>
      </pc:sldChg>
      <pc:sldChg chg="add del">
        <pc:chgData name="Михаил Попов" userId="1ff28dec684c2c56" providerId="LiveId" clId="{6CA54CA0-127A-4319-9375-FE7882F47501}" dt="2019-10-07T16:33:58.711" v="220" actId="2696"/>
        <pc:sldMkLst>
          <pc:docMk/>
          <pc:sldMk cId="2597342647" sldId="264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41774811" sldId="265"/>
        </pc:sldMkLst>
      </pc:sldChg>
      <pc:sldChg chg="modSp add modAnim">
        <pc:chgData name="Михаил Попов" userId="1ff28dec684c2c56" providerId="LiveId" clId="{6CA54CA0-127A-4319-9375-FE7882F47501}" dt="2019-10-07T16:38:51.635" v="359" actId="14100"/>
        <pc:sldMkLst>
          <pc:docMk/>
          <pc:sldMk cId="1252264025" sldId="266"/>
        </pc:sldMkLst>
        <pc:spChg chg="mod">
          <ac:chgData name="Михаил Попов" userId="1ff28dec684c2c56" providerId="LiveId" clId="{6CA54CA0-127A-4319-9375-FE7882F47501}" dt="2019-10-07T16:28:04.266" v="214" actId="120"/>
          <ac:spMkLst>
            <pc:docMk/>
            <pc:sldMk cId="1252264025" sldId="266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38:51.635" v="359" actId="14100"/>
          <ac:spMkLst>
            <pc:docMk/>
            <pc:sldMk cId="1252264025" sldId="266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6CA54CA0-127A-4319-9375-FE7882F47501}" dt="2019-10-07T17:53:44.246" v="504" actId="20577"/>
        <pc:sldMkLst>
          <pc:docMk/>
          <pc:sldMk cId="3937256604" sldId="267"/>
        </pc:sldMkLst>
        <pc:graphicFrameChg chg="modGraphic">
          <ac:chgData name="Михаил Попов" userId="1ff28dec684c2c56" providerId="LiveId" clId="{6CA54CA0-127A-4319-9375-FE7882F47501}" dt="2019-10-07T17:53:44.246" v="504" actId="20577"/>
          <ac:graphicFrameMkLst>
            <pc:docMk/>
            <pc:sldMk cId="3937256604" sldId="267"/>
            <ac:graphicFrameMk id="2" creationId="{E0332EB8-F968-42A9-8FC1-18F37240612B}"/>
          </ac:graphicFrameMkLst>
        </pc:graphicFrame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022155058" sldId="268"/>
        </pc:sldMkLst>
      </pc:sldChg>
      <pc:sldChg chg="modSp add">
        <pc:chgData name="Михаил Попов" userId="1ff28dec684c2c56" providerId="LiveId" clId="{6CA54CA0-127A-4319-9375-FE7882F47501}" dt="2019-10-07T16:56:42.121" v="479" actId="2711"/>
        <pc:sldMkLst>
          <pc:docMk/>
          <pc:sldMk cId="1006332536" sldId="269"/>
        </pc:sldMkLst>
        <pc:spChg chg="mod">
          <ac:chgData name="Михаил Попов" userId="1ff28dec684c2c56" providerId="LiveId" clId="{6CA54CA0-127A-4319-9375-FE7882F47501}" dt="2019-10-07T16:56:42.121" v="479" actId="2711"/>
          <ac:spMkLst>
            <pc:docMk/>
            <pc:sldMk cId="1006332536" sldId="269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47.920" v="480" actId="2711"/>
        <pc:sldMkLst>
          <pc:docMk/>
          <pc:sldMk cId="1351079961" sldId="270"/>
        </pc:sldMkLst>
        <pc:spChg chg="mod">
          <ac:chgData name="Михаил Попов" userId="1ff28dec684c2c56" providerId="LiveId" clId="{6CA54CA0-127A-4319-9375-FE7882F47501}" dt="2019-10-07T16:56:47.920" v="480" actId="2711"/>
          <ac:spMkLst>
            <pc:docMk/>
            <pc:sldMk cId="1351079961" sldId="270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05.162" v="483" actId="2711"/>
        <pc:sldMkLst>
          <pc:docMk/>
          <pc:sldMk cId="2860740346" sldId="271"/>
        </pc:sldMkLst>
        <pc:spChg chg="mod">
          <ac:chgData name="Михаил Попов" userId="1ff28dec684c2c56" providerId="LiveId" clId="{6CA54CA0-127A-4319-9375-FE7882F47501}" dt="2019-10-07T16:57:05.162" v="483" actId="2711"/>
          <ac:spMkLst>
            <pc:docMk/>
            <pc:sldMk cId="2860740346" sldId="271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201457743" sldId="272"/>
        </pc:sldMkLst>
      </pc:sldChg>
      <pc:sldChg chg="modSp add">
        <pc:chgData name="Михаил Попов" userId="1ff28dec684c2c56" providerId="LiveId" clId="{6CA54CA0-127A-4319-9375-FE7882F47501}" dt="2019-10-07T16:57:24.140" v="485" actId="2711"/>
        <pc:sldMkLst>
          <pc:docMk/>
          <pc:sldMk cId="1163858101" sldId="273"/>
        </pc:sldMkLst>
        <pc:spChg chg="mod">
          <ac:chgData name="Михаил Попов" userId="1ff28dec684c2c56" providerId="LiveId" clId="{6CA54CA0-127A-4319-9375-FE7882F47501}" dt="2019-10-07T16:57:24.140" v="485" actId="2711"/>
          <ac:spMkLst>
            <pc:docMk/>
            <pc:sldMk cId="1163858101" sldId="273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28.224" v="486" actId="2711"/>
        <pc:sldMkLst>
          <pc:docMk/>
          <pc:sldMk cId="2194507169" sldId="274"/>
        </pc:sldMkLst>
        <pc:spChg chg="mod">
          <ac:chgData name="Михаил Попов" userId="1ff28dec684c2c56" providerId="LiveId" clId="{6CA54CA0-127A-4319-9375-FE7882F47501}" dt="2019-10-07T16:57:28.224" v="486" actId="2711"/>
          <ac:spMkLst>
            <pc:docMk/>
            <pc:sldMk cId="2194507169" sldId="274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44.172" v="487" actId="2711"/>
        <pc:sldMkLst>
          <pc:docMk/>
          <pc:sldMk cId="2043783727" sldId="275"/>
        </pc:sldMkLst>
        <pc:spChg chg="mod">
          <ac:chgData name="Михаил Попов" userId="1ff28dec684c2c56" providerId="LiveId" clId="{6CA54CA0-127A-4319-9375-FE7882F47501}" dt="2019-10-07T16:57:44.172" v="487" actId="2711"/>
          <ac:spMkLst>
            <pc:docMk/>
            <pc:sldMk cId="2043783727" sldId="275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56.340" v="488" actId="2711"/>
        <pc:sldMkLst>
          <pc:docMk/>
          <pc:sldMk cId="3074369919" sldId="276"/>
        </pc:sldMkLst>
        <pc:spChg chg="mod">
          <ac:chgData name="Михаил Попов" userId="1ff28dec684c2c56" providerId="LiveId" clId="{6CA54CA0-127A-4319-9375-FE7882F47501}" dt="2019-10-07T16:57:56.340" v="488" actId="2711"/>
          <ac:spMkLst>
            <pc:docMk/>
            <pc:sldMk cId="3074369919" sldId="276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09.816" v="490" actId="114"/>
        <pc:sldMkLst>
          <pc:docMk/>
          <pc:sldMk cId="1261053086" sldId="277"/>
        </pc:sldMkLst>
        <pc:spChg chg="mod">
          <ac:chgData name="Михаил Попов" userId="1ff28dec684c2c56" providerId="LiveId" clId="{6CA54CA0-127A-4319-9375-FE7882F47501}" dt="2019-10-07T16:58:09.816" v="490" actId="114"/>
          <ac:spMkLst>
            <pc:docMk/>
            <pc:sldMk cId="1261053086" sldId="277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53.333" v="491" actId="2711"/>
        <pc:sldMkLst>
          <pc:docMk/>
          <pc:sldMk cId="1124591058" sldId="278"/>
        </pc:sldMkLst>
        <pc:spChg chg="mod">
          <ac:chgData name="Михаил Попов" userId="1ff28dec684c2c56" providerId="LiveId" clId="{6CA54CA0-127A-4319-9375-FE7882F47501}" dt="2019-10-07T16:58:53.333" v="491" actId="2711"/>
          <ac:spMkLst>
            <pc:docMk/>
            <pc:sldMk cId="1124591058" sldId="278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2711896" sldId="279"/>
        </pc:sldMkLst>
      </pc:sldChg>
      <pc:sldChg chg="modSp add">
        <pc:chgData name="Михаил Попов" userId="1ff28dec684c2c56" providerId="LiveId" clId="{6CA54CA0-127A-4319-9375-FE7882F47501}" dt="2019-10-07T16:59:12.990" v="493" actId="120"/>
        <pc:sldMkLst>
          <pc:docMk/>
          <pc:sldMk cId="4004016347" sldId="280"/>
        </pc:sldMkLst>
        <pc:spChg chg="mod">
          <ac:chgData name="Михаил Попов" userId="1ff28dec684c2c56" providerId="LiveId" clId="{6CA54CA0-127A-4319-9375-FE7882F47501}" dt="2019-10-07T16:59:12.990" v="493" actId="120"/>
          <ac:spMkLst>
            <pc:docMk/>
            <pc:sldMk cId="4004016347" sldId="280"/>
            <ac:spMk id="5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7:51:47.555" v="496" actId="120"/>
        <pc:sldMkLst>
          <pc:docMk/>
          <pc:sldMk cId="843447243" sldId="281"/>
        </pc:sldMkLst>
        <pc:spChg chg="mod">
          <ac:chgData name="Михаил Попов" userId="1ff28dec684c2c56" providerId="LiveId" clId="{6CA54CA0-127A-4319-9375-FE7882F47501}" dt="2019-10-07T17:51:47.555" v="496" actId="120"/>
          <ac:spMkLst>
            <pc:docMk/>
            <pc:sldMk cId="843447243" sldId="281"/>
            <ac:spMk id="5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724676614" sldId="282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90120395" sldId="283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22878762" sldId="284"/>
        </pc:sldMkLst>
      </pc:sldChg>
      <pc:sldChg chg="modSp add">
        <pc:chgData name="Михаил Попов" userId="1ff28dec684c2c56" providerId="LiveId" clId="{6CA54CA0-127A-4319-9375-FE7882F47501}" dt="2019-10-07T17:52:43.906" v="499" actId="120"/>
        <pc:sldMkLst>
          <pc:docMk/>
          <pc:sldMk cId="2470254470" sldId="285"/>
        </pc:sldMkLst>
        <pc:spChg chg="mod">
          <ac:chgData name="Михаил Попов" userId="1ff28dec684c2c56" providerId="LiveId" clId="{6CA54CA0-127A-4319-9375-FE7882F47501}" dt="2019-10-07T17:52:43.906" v="499" actId="120"/>
          <ac:spMkLst>
            <pc:docMk/>
            <pc:sldMk cId="2470254470" sldId="285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906226925" sldId="286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152225578" sldId="287"/>
        </pc:sldMkLst>
      </pc:sldChg>
      <pc:sldChg chg="modSp add">
        <pc:chgData name="Михаил Попов" userId="1ff28dec684c2c56" providerId="LiveId" clId="{6CA54CA0-127A-4319-9375-FE7882F47501}" dt="2019-10-07T16:57:15.058" v="484" actId="2711"/>
        <pc:sldMkLst>
          <pc:docMk/>
          <pc:sldMk cId="3131855344" sldId="288"/>
        </pc:sldMkLst>
        <pc:spChg chg="mod">
          <ac:chgData name="Михаил Попов" userId="1ff28dec684c2c56" providerId="LiveId" clId="{6CA54CA0-127A-4319-9375-FE7882F47501}" dt="2019-10-07T16:57:15.058" v="484" actId="2711"/>
          <ac:spMkLst>
            <pc:docMk/>
            <pc:sldMk cId="3131855344" sldId="288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58516653" sldId="289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1399338852" sldId="290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64570898" sldId="291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31922126" sldId="292"/>
        </pc:sldMkLst>
      </pc:sldChg>
      <pc:sldChg chg="modSp add">
        <pc:chgData name="Михаил Попов" userId="1ff28dec684c2c56" providerId="LiveId" clId="{6CA54CA0-127A-4319-9375-FE7882F47501}" dt="2019-10-07T16:56:52.918" v="481" actId="2711"/>
        <pc:sldMkLst>
          <pc:docMk/>
          <pc:sldMk cId="2281459375" sldId="293"/>
        </pc:sldMkLst>
        <pc:spChg chg="mod">
          <ac:chgData name="Михаил Попов" userId="1ff28dec684c2c56" providerId="LiveId" clId="{6CA54CA0-127A-4319-9375-FE7882F47501}" dt="2019-10-07T16:56:52.918" v="481" actId="2711"/>
          <ac:spMkLst>
            <pc:docMk/>
            <pc:sldMk cId="2281459375" sldId="293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58.436" v="482" actId="2711"/>
        <pc:sldMkLst>
          <pc:docMk/>
          <pc:sldMk cId="517341030" sldId="294"/>
        </pc:sldMkLst>
        <pc:spChg chg="mod">
          <ac:chgData name="Михаил Попов" userId="1ff28dec684c2c56" providerId="LiveId" clId="{6CA54CA0-127A-4319-9375-FE7882F47501}" dt="2019-10-07T16:56:58.436" v="482" actId="2711"/>
          <ac:spMkLst>
            <pc:docMk/>
            <pc:sldMk cId="517341030" sldId="294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26:15.910" v="22" actId="20577"/>
        <pc:sldMkLst>
          <pc:docMk/>
          <pc:sldMk cId="1796929494" sldId="312"/>
        </pc:sldMkLst>
        <pc:spChg chg="mod">
          <ac:chgData name="Михаил Попов" userId="1ff28dec684c2c56" providerId="LiveId" clId="{6CA54CA0-127A-4319-9375-FE7882F47501}" dt="2019-10-07T16:26:15.910" v="22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CA54CA0-127A-4319-9375-FE7882F47501}" dt="2019-10-07T16:26:07.528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add modAnim">
        <pc:chgData name="Михаил Попов" userId="1ff28dec684c2c56" providerId="LiveId" clId="{6CA54CA0-127A-4319-9375-FE7882F47501}" dt="2019-10-07T16:27:28.836" v="211" actId="20577"/>
        <pc:sldMkLst>
          <pc:docMk/>
          <pc:sldMk cId="1059343981" sldId="313"/>
        </pc:sldMkLst>
        <pc:spChg chg="mod">
          <ac:chgData name="Михаил Попов" userId="1ff28dec684c2c56" providerId="LiveId" clId="{6CA54CA0-127A-4319-9375-FE7882F47501}" dt="2019-10-07T16:27:28.836" v="21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Sp modSp add">
        <pc:chgData name="Михаил Попов" userId="1ff28dec684c2c56" providerId="LiveId" clId="{6CA54CA0-127A-4319-9375-FE7882F47501}" dt="2019-10-20T21:10:36.886" v="505" actId="1076"/>
        <pc:sldMkLst>
          <pc:docMk/>
          <pc:sldMk cId="3220607262" sldId="314"/>
        </pc:sldMkLst>
        <pc:picChg chg="mod">
          <ac:chgData name="Михаил Попов" userId="1ff28dec684c2c56" providerId="LiveId" clId="{6CA54CA0-127A-4319-9375-FE7882F47501}" dt="2019-10-20T21:10:36.886" v="505" actId="1076"/>
          <ac:picMkLst>
            <pc:docMk/>
            <pc:sldMk cId="3220607262" sldId="314"/>
            <ac:picMk id="2" creationId="{60610303-02A6-4A5C-8A0C-20330E47A2E6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3" creationId="{C3964023-88B2-46BA-BF13-BEA2AE61D0AB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4" creationId="{CC6C8387-DA0F-44D7-9B10-19F1FF148F6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5" creationId="{A13451E0-0F70-42F7-BF51-F2E5F5D2DC2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6" creationId="{0E30D29C-0EDC-41C4-BE3F-7C4A083FD674}"/>
          </ac:picMkLst>
        </pc:picChg>
      </pc:sldChg>
      <pc:sldChg chg="delSp add">
        <pc:chgData name="Михаил Попов" userId="1ff28dec684c2c56" providerId="LiveId" clId="{6CA54CA0-127A-4319-9375-FE7882F47501}" dt="2019-10-07T16:34:18.032" v="223" actId="478"/>
        <pc:sldMkLst>
          <pc:docMk/>
          <pc:sldMk cId="3332813700" sldId="315"/>
        </pc:sldMkLst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3" creationId="{22FD8540-0ADE-4108-A8E9-47B196475AE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5" creationId="{8CD73831-A40E-4E29-AFC5-E026EDCA6D4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6" creationId="{348C017F-BDF6-41F1-8E5F-D0E1ACD77ED1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7" creationId="{54FB01A1-3693-400D-AC78-CDB467D9C71A}"/>
          </ac:picMkLst>
        </pc:picChg>
      </pc:sldChg>
      <pc:sldChg chg="add">
        <pc:chgData name="Михаил Попов" userId="1ff28dec684c2c56" providerId="LiveId" clId="{6CA54CA0-127A-4319-9375-FE7882F47501}" dt="2019-10-07T16:34:01.013" v="221"/>
        <pc:sldMkLst>
          <pc:docMk/>
          <pc:sldMk cId="1718809908" sldId="316"/>
        </pc:sldMkLst>
      </pc:sldChg>
    </pc:docChg>
  </pc:docChgLst>
  <pc:docChgLst>
    <pc:chgData name="Михаил Попов" userId="1ff28dec684c2c56" providerId="LiveId" clId="{070E8947-3F4A-4198-A55C-BDAFCC2BA385}"/>
    <pc:docChg chg="undo custSel addSld delSld modSld sldOrd">
      <pc:chgData name="Михаил Попов" userId="1ff28dec684c2c56" providerId="LiveId" clId="{070E8947-3F4A-4198-A55C-BDAFCC2BA385}" dt="2020-10-16T11:48:03.199" v="2777" actId="164"/>
      <pc:docMkLst>
        <pc:docMk/>
      </pc:docMkLst>
      <pc:sldChg chg="addSp delSp modSp mod">
        <pc:chgData name="Михаил Попов" userId="1ff28dec684c2c56" providerId="LiveId" clId="{070E8947-3F4A-4198-A55C-BDAFCC2BA385}" dt="2020-10-09T14:41:21.783" v="2086"/>
        <pc:sldMkLst>
          <pc:docMk/>
          <pc:sldMk cId="1795986290" sldId="258"/>
        </pc:sldMkLst>
        <pc:spChg chg="mod">
          <ac:chgData name="Михаил Попов" userId="1ff28dec684c2c56" providerId="LiveId" clId="{070E8947-3F4A-4198-A55C-BDAFCC2BA385}" dt="2020-10-09T11:10:43.764" v="599" actId="20577"/>
          <ac:spMkLst>
            <pc:docMk/>
            <pc:sldMk cId="1795986290" sldId="258"/>
            <ac:spMk id="2" creationId="{00000000-0000-0000-0000-000000000000}"/>
          </ac:spMkLst>
        </pc:spChg>
        <pc:spChg chg="del">
          <ac:chgData name="Михаил Попов" userId="1ff28dec684c2c56" providerId="LiveId" clId="{070E8947-3F4A-4198-A55C-BDAFCC2BA385}" dt="2020-10-09T11:10:48.113" v="600" actId="478"/>
          <ac:spMkLst>
            <pc:docMk/>
            <pc:sldMk cId="1795986290" sldId="258"/>
            <ac:spMk id="3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1:10:49.919" v="601" actId="478"/>
          <ac:spMkLst>
            <pc:docMk/>
            <pc:sldMk cId="1795986290" sldId="258"/>
            <ac:spMk id="5" creationId="{0B99D9E6-8CC4-4A31-9151-A98A7F6F80CB}"/>
          </ac:spMkLst>
        </pc:spChg>
        <pc:spChg chg="add mod">
          <ac:chgData name="Михаил Попов" userId="1ff28dec684c2c56" providerId="LiveId" clId="{070E8947-3F4A-4198-A55C-BDAFCC2BA385}" dt="2020-10-09T14:41:21.783" v="2086"/>
          <ac:spMkLst>
            <pc:docMk/>
            <pc:sldMk cId="1795986290" sldId="258"/>
            <ac:spMk id="7" creationId="{0ED14FF6-F10E-4AB1-B7D9-3C9A2523EA9F}"/>
          </ac:spMkLst>
        </pc:spChg>
        <pc:picChg chg="add mod">
          <ac:chgData name="Михаил Попов" userId="1ff28dec684c2c56" providerId="LiveId" clId="{070E8947-3F4A-4198-A55C-BDAFCC2BA385}" dt="2020-10-09T14:41:21.783" v="2086"/>
          <ac:picMkLst>
            <pc:docMk/>
            <pc:sldMk cId="1795986290" sldId="258"/>
            <ac:picMk id="6" creationId="{015CCA71-F01B-4004-9C9F-241627EE31C8}"/>
          </ac:picMkLst>
        </pc:picChg>
      </pc:sldChg>
      <pc:sldChg chg="addSp delSp modSp del mod">
        <pc:chgData name="Михаил Попов" userId="1ff28dec684c2c56" providerId="LiveId" clId="{070E8947-3F4A-4198-A55C-BDAFCC2BA385}" dt="2020-10-09T11:14:27.428" v="641" actId="47"/>
        <pc:sldMkLst>
          <pc:docMk/>
          <pc:sldMk cId="3341774811" sldId="265"/>
        </pc:sldMkLst>
        <pc:picChg chg="add del mod">
          <ac:chgData name="Михаил Попов" userId="1ff28dec684c2c56" providerId="LiveId" clId="{070E8947-3F4A-4198-A55C-BDAFCC2BA385}" dt="2020-10-09T00:13:38.925" v="13" actId="22"/>
          <ac:picMkLst>
            <pc:docMk/>
            <pc:sldMk cId="3341774811" sldId="265"/>
            <ac:picMk id="3" creationId="{4F80FCA0-F3DC-4A84-A816-AF4B336A4C93}"/>
          </ac:picMkLst>
        </pc:picChg>
        <pc:picChg chg="add del">
          <ac:chgData name="Михаил Попов" userId="1ff28dec684c2c56" providerId="LiveId" clId="{070E8947-3F4A-4198-A55C-BDAFCC2BA385}" dt="2020-10-09T00:13:40.150" v="14" actId="478"/>
          <ac:picMkLst>
            <pc:docMk/>
            <pc:sldMk cId="3341774811" sldId="265"/>
            <ac:picMk id="4" creationId="{00000000-0000-0000-0000-000000000000}"/>
          </ac:picMkLst>
        </pc:picChg>
      </pc:sldChg>
      <pc:sldChg chg="modSp mod modAnim">
        <pc:chgData name="Михаил Попов" userId="1ff28dec684c2c56" providerId="LiveId" clId="{070E8947-3F4A-4198-A55C-BDAFCC2BA385}" dt="2020-10-09T11:09:51.347" v="583"/>
        <pc:sldMkLst>
          <pc:docMk/>
          <pc:sldMk cId="1252264025" sldId="266"/>
        </pc:sldMkLst>
        <pc:spChg chg="mod">
          <ac:chgData name="Михаил Попов" userId="1ff28dec684c2c56" providerId="LiveId" clId="{070E8947-3F4A-4198-A55C-BDAFCC2BA385}" dt="2020-10-09T11:09:21.198" v="582" actId="20577"/>
          <ac:spMkLst>
            <pc:docMk/>
            <pc:sldMk cId="1252264025" sldId="266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937256604" sldId="26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22155058" sldId="26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006332536" sldId="26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51079961" sldId="270"/>
        </pc:sldMkLst>
      </pc:sldChg>
      <pc:sldChg chg="add">
        <pc:chgData name="Михаил Попов" userId="1ff28dec684c2c56" providerId="LiveId" clId="{070E8947-3F4A-4198-A55C-BDAFCC2BA385}" dt="2020-10-09T11:14:21.050" v="640"/>
        <pc:sldMkLst>
          <pc:docMk/>
          <pc:sldMk cId="788402702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860740346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201457743" sldId="27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63858101" sldId="27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194507169" sldId="274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43783727" sldId="275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074369919" sldId="276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261053086" sldId="27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24591058" sldId="27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2711896" sldId="27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004016347" sldId="28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43447243" sldId="28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724676614" sldId="28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90120395" sldId="28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22878762" sldId="284"/>
        </pc:sldMkLst>
      </pc:sldChg>
      <pc:sldChg chg="del">
        <pc:chgData name="Михаил Попов" userId="1ff28dec684c2c56" providerId="LiveId" clId="{070E8947-3F4A-4198-A55C-BDAFCC2BA385}" dt="2020-10-09T09:05:33.982" v="16" actId="47"/>
        <pc:sldMkLst>
          <pc:docMk/>
          <pc:sldMk cId="2470254470" sldId="285"/>
        </pc:sldMkLst>
      </pc:sldChg>
      <pc:sldChg chg="addSp delSp modSp mod ord modAnim">
        <pc:chgData name="Михаил Попов" userId="1ff28dec684c2c56" providerId="LiveId" clId="{070E8947-3F4A-4198-A55C-BDAFCC2BA385}" dt="2020-10-09T15:33:43.965" v="2745"/>
        <pc:sldMkLst>
          <pc:docMk/>
          <pc:sldMk cId="2906226925" sldId="286"/>
        </pc:sldMkLst>
        <pc:spChg chg="del">
          <ac:chgData name="Михаил Попов" userId="1ff28dec684c2c56" providerId="LiveId" clId="{070E8947-3F4A-4198-A55C-BDAFCC2BA385}" dt="2020-10-09T15:23:38.103" v="2654" actId="478"/>
          <ac:spMkLst>
            <pc:docMk/>
            <pc:sldMk cId="2906226925" sldId="286"/>
            <ac:spMk id="2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5:23:40.589" v="2655" actId="478"/>
          <ac:spMkLst>
            <pc:docMk/>
            <pc:sldMk cId="2906226925" sldId="286"/>
            <ac:spMk id="5" creationId="{81D5568E-0D10-4E73-BCE1-226C5357F3C0}"/>
          </ac:spMkLst>
        </pc:spChg>
        <pc:spChg chg="add mod">
          <ac:chgData name="Михаил Попов" userId="1ff28dec684c2c56" providerId="LiveId" clId="{070E8947-3F4A-4198-A55C-BDAFCC2BA385}" dt="2020-10-09T15:23:49.021" v="2681" actId="20577"/>
          <ac:spMkLst>
            <pc:docMk/>
            <pc:sldMk cId="2906226925" sldId="286"/>
            <ac:spMk id="6" creationId="{4048E364-BEDB-4C84-8367-444512D1D373}"/>
          </ac:spMkLst>
        </pc:spChg>
        <pc:picChg chg="mod">
          <ac:chgData name="Михаил Попов" userId="1ff28dec684c2c56" providerId="LiveId" clId="{070E8947-3F4A-4198-A55C-BDAFCC2BA385}" dt="2020-10-09T15:33:37.179" v="2744" actId="1076"/>
          <ac:picMkLst>
            <pc:docMk/>
            <pc:sldMk cId="2906226925" sldId="286"/>
            <ac:picMk id="4" creationId="{00000000-0000-0000-0000-000000000000}"/>
          </ac:picMkLst>
        </pc:picChg>
      </pc:sldChg>
      <pc:sldChg chg="addSp delSp modSp mod ord delAnim modAnim">
        <pc:chgData name="Михаил Попов" userId="1ff28dec684c2c56" providerId="LiveId" clId="{070E8947-3F4A-4198-A55C-BDAFCC2BA385}" dt="2020-10-09T15:35:03.146" v="2750"/>
        <pc:sldMkLst>
          <pc:docMk/>
          <pc:sldMk cId="3152225578" sldId="287"/>
        </pc:sldMkLst>
        <pc:spChg chg="mod">
          <ac:chgData name="Михаил Попов" userId="1ff28dec684c2c56" providerId="LiveId" clId="{070E8947-3F4A-4198-A55C-BDAFCC2BA385}" dt="2020-10-09T15:33:04.834" v="2731" actId="1076"/>
          <ac:spMkLst>
            <pc:docMk/>
            <pc:sldMk cId="3152225578" sldId="287"/>
            <ac:spMk id="6" creationId="{00000000-0000-0000-0000-000000000000}"/>
          </ac:spMkLst>
        </pc:spChg>
        <pc:spChg chg="del mod">
          <ac:chgData name="Михаил Попов" userId="1ff28dec684c2c56" providerId="LiveId" clId="{070E8947-3F4A-4198-A55C-BDAFCC2BA385}" dt="2020-10-09T15:31:53.501" v="2714" actId="478"/>
          <ac:spMkLst>
            <pc:docMk/>
            <pc:sldMk cId="3152225578" sldId="287"/>
            <ac:spMk id="7" creationId="{08F3FFFC-B1A0-4976-AB04-48DF2407B6E9}"/>
          </ac:spMkLst>
        </pc:spChg>
        <pc:spChg chg="del">
          <ac:chgData name="Михаил Попов" userId="1ff28dec684c2c56" providerId="LiveId" clId="{070E8947-3F4A-4198-A55C-BDAFCC2BA385}" dt="2020-10-09T15:31:54.881" v="2715" actId="478"/>
          <ac:spMkLst>
            <pc:docMk/>
            <pc:sldMk cId="3152225578" sldId="287"/>
            <ac:spMk id="8" creationId="{B35FF568-1ADE-4990-B23F-55793C9E4522}"/>
          </ac:spMkLst>
        </pc:spChg>
        <pc:spChg chg="add mod">
          <ac:chgData name="Михаил Попов" userId="1ff28dec684c2c56" providerId="LiveId" clId="{070E8947-3F4A-4198-A55C-BDAFCC2BA385}" dt="2020-10-09T15:31:46.890" v="2712"/>
          <ac:spMkLst>
            <pc:docMk/>
            <pc:sldMk cId="3152225578" sldId="287"/>
            <ac:spMk id="9" creationId="{CD754D37-C09A-480F-ABC2-313D1AF26FB5}"/>
          </ac:spMkLst>
        </pc:spChg>
        <pc:picChg chg="mod">
          <ac:chgData name="Михаил Попов" userId="1ff28dec684c2c56" providerId="LiveId" clId="{070E8947-3F4A-4198-A55C-BDAFCC2BA385}" dt="2020-10-09T15:32:02.210" v="2716" actId="1076"/>
          <ac:picMkLst>
            <pc:docMk/>
            <pc:sldMk cId="3152225578" sldId="287"/>
            <ac:picMk id="2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5.966" v="2736" actId="1037"/>
          <ac:picMkLst>
            <pc:docMk/>
            <pc:sldMk cId="3152225578" sldId="287"/>
            <ac:picMk id="3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8.790" v="2737" actId="1036"/>
          <ac:picMkLst>
            <pc:docMk/>
            <pc:sldMk cId="3152225578" sldId="287"/>
            <ac:picMk id="4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26.806" v="2743" actId="1035"/>
          <ac:picMkLst>
            <pc:docMk/>
            <pc:sldMk cId="3152225578" sldId="287"/>
            <ac:picMk id="5" creationId="{00000000-0000-0000-0000-000000000000}"/>
          </ac:picMkLst>
        </pc:pic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131855344" sldId="28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58516653" sldId="28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99338852" sldId="29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64570898" sldId="29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31922126" sldId="29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281459375" sldId="29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517341030" sldId="294"/>
        </pc:sldMkLst>
      </pc:sldChg>
      <pc:sldChg chg="addSp delSp modSp add mod modTransition delAnim modAnim">
        <pc:chgData name="Михаил Попов" userId="1ff28dec684c2c56" providerId="LiveId" clId="{070E8947-3F4A-4198-A55C-BDAFCC2BA385}" dt="2020-10-09T13:22:50.590" v="1453"/>
        <pc:sldMkLst>
          <pc:docMk/>
          <pc:sldMk cId="3138689343" sldId="298"/>
        </pc:sldMkLst>
        <pc:spChg chg="del">
          <ac:chgData name="Михаил Попов" userId="1ff28dec684c2c56" providerId="LiveId" clId="{070E8947-3F4A-4198-A55C-BDAFCC2BA385}" dt="2020-10-09T11:07:12.922" v="520" actId="478"/>
          <ac:spMkLst>
            <pc:docMk/>
            <pc:sldMk cId="3138689343" sldId="298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7:15.664" v="521" actId="478"/>
          <ac:spMkLst>
            <pc:docMk/>
            <pc:sldMk cId="3138689343" sldId="298"/>
            <ac:spMk id="6" creationId="{65663D9B-2653-4B68-BBF4-0445EFE3A53B}"/>
          </ac:spMkLst>
        </pc:spChg>
        <pc:spChg chg="add del mod">
          <ac:chgData name="Михаил Попов" userId="1ff28dec684c2c56" providerId="LiveId" clId="{070E8947-3F4A-4198-A55C-BDAFCC2BA385}" dt="2020-10-09T11:08:03.452" v="525" actId="478"/>
          <ac:spMkLst>
            <pc:docMk/>
            <pc:sldMk cId="3138689343" sldId="298"/>
            <ac:spMk id="8" creationId="{3EBA9C08-2EE0-4078-A515-823E611FE4F8}"/>
          </ac:spMkLst>
        </pc:spChg>
        <pc:spChg chg="add del mod">
          <ac:chgData name="Михаил Попов" userId="1ff28dec684c2c56" providerId="LiveId" clId="{070E8947-3F4A-4198-A55C-BDAFCC2BA385}" dt="2020-10-09T11:08:06.392" v="526" actId="478"/>
          <ac:spMkLst>
            <pc:docMk/>
            <pc:sldMk cId="3138689343" sldId="298"/>
            <ac:spMk id="9" creationId="{9931226F-2BD3-4ED6-B869-56F052EB82E1}"/>
          </ac:spMkLst>
        </pc:spChg>
      </pc:sldChg>
      <pc:sldChg chg="modSp mod">
        <pc:chgData name="Михаил Попов" userId="1ff28dec684c2c56" providerId="LiveId" clId="{070E8947-3F4A-4198-A55C-BDAFCC2BA385}" dt="2020-10-08T10:29:20.655" v="7" actId="20577"/>
        <pc:sldMkLst>
          <pc:docMk/>
          <pc:sldMk cId="1796929494" sldId="312"/>
        </pc:sldMkLst>
        <pc:spChg chg="mod">
          <ac:chgData name="Михаил Попов" userId="1ff28dec684c2c56" providerId="LiveId" clId="{070E8947-3F4A-4198-A55C-BDAFCC2BA385}" dt="2020-10-08T10:29:20.655" v="7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0E8947-3F4A-4198-A55C-BDAFCC2BA385}" dt="2020-10-08T10:29:15.653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">
        <pc:chgData name="Михаил Попов" userId="1ff28dec684c2c56" providerId="LiveId" clId="{070E8947-3F4A-4198-A55C-BDAFCC2BA385}" dt="2020-10-09T11:10:25.307" v="593" actId="20577"/>
        <pc:sldMkLst>
          <pc:docMk/>
          <pc:sldMk cId="1059343981" sldId="313"/>
        </pc:sldMkLst>
        <pc:spChg chg="mod">
          <ac:chgData name="Михаил Попов" userId="1ff28dec684c2c56" providerId="LiveId" clId="{070E8947-3F4A-4198-A55C-BDAFCC2BA385}" dt="2020-10-09T11:10:25.307" v="593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220607262" sldId="314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332813700" sldId="315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1718809908" sldId="316"/>
        </pc:sldMkLst>
      </pc:sldChg>
      <pc:sldChg chg="addSp delSp modSp new mod">
        <pc:chgData name="Михаил Попов" userId="1ff28dec684c2c56" providerId="LiveId" clId="{070E8947-3F4A-4198-A55C-BDAFCC2BA385}" dt="2020-10-09T09:20:55.103" v="83" actId="21"/>
        <pc:sldMkLst>
          <pc:docMk/>
          <pc:sldMk cId="1391424261" sldId="317"/>
        </pc:sldMkLst>
        <pc:spChg chg="del">
          <ac:chgData name="Михаил Попов" userId="1ff28dec684c2c56" providerId="LiveId" clId="{070E8947-3F4A-4198-A55C-BDAFCC2BA385}" dt="2020-10-09T09:05:40.946" v="19" actId="478"/>
          <ac:spMkLst>
            <pc:docMk/>
            <pc:sldMk cId="1391424261" sldId="317"/>
            <ac:spMk id="2" creationId="{CED2D975-EBB5-4B2B-A15B-D4C2235A4AE3}"/>
          </ac:spMkLst>
        </pc:spChg>
        <pc:spChg chg="del">
          <ac:chgData name="Михаил Попов" userId="1ff28dec684c2c56" providerId="LiveId" clId="{070E8947-3F4A-4198-A55C-BDAFCC2BA385}" dt="2020-10-09T09:05:40.089" v="18" actId="478"/>
          <ac:spMkLst>
            <pc:docMk/>
            <pc:sldMk cId="1391424261" sldId="317"/>
            <ac:spMk id="3" creationId="{634DF6C9-24B4-4FB0-A9CB-0B55FBD8406C}"/>
          </ac:spMkLst>
        </pc:spChg>
        <pc:picChg chg="add mod">
          <ac:chgData name="Михаил Попов" userId="1ff28dec684c2c56" providerId="LiveId" clId="{070E8947-3F4A-4198-A55C-BDAFCC2BA385}" dt="2020-10-09T09:06:04.064" v="36" actId="555"/>
          <ac:picMkLst>
            <pc:docMk/>
            <pc:sldMk cId="1391424261" sldId="317"/>
            <ac:picMk id="5" creationId="{EC0CF3FE-E826-4687-BBFA-2A7830EE67D5}"/>
          </ac:picMkLst>
        </pc:picChg>
        <pc:picChg chg="add del">
          <ac:chgData name="Михаил Попов" userId="1ff28dec684c2c56" providerId="LiveId" clId="{070E8947-3F4A-4198-A55C-BDAFCC2BA385}" dt="2020-10-09T09:20:55.103" v="83" actId="21"/>
          <ac:picMkLst>
            <pc:docMk/>
            <pc:sldMk cId="1391424261" sldId="317"/>
            <ac:picMk id="7" creationId="{EED32B94-2759-495E-94B8-BD84D5D43E7D}"/>
          </ac:picMkLst>
        </pc:picChg>
      </pc:sldChg>
      <pc:sldChg chg="addSp delSp modSp add mod modTransition modAnim">
        <pc:chgData name="Михаил Попов" userId="1ff28dec684c2c56" providerId="LiveId" clId="{070E8947-3F4A-4198-A55C-BDAFCC2BA385}" dt="2020-10-09T14:40:58.569" v="2085"/>
        <pc:sldMkLst>
          <pc:docMk/>
          <pc:sldMk cId="309920803" sldId="318"/>
        </pc:sldMkLst>
        <pc:spChg chg="add del mod">
          <ac:chgData name="Михаил Попов" userId="1ff28dec684c2c56" providerId="LiveId" clId="{070E8947-3F4A-4198-A55C-BDAFCC2BA385}" dt="2020-10-09T09:28:57.030" v="95" actId="21"/>
          <ac:spMkLst>
            <pc:docMk/>
            <pc:sldMk cId="309920803" sldId="318"/>
            <ac:spMk id="7" creationId="{3E2865F2-1E8F-4844-822D-7157B6AAFAAD}"/>
          </ac:spMkLst>
        </pc:spChg>
        <pc:spChg chg="add mod">
          <ac:chgData name="Михаил Попов" userId="1ff28dec684c2c56" providerId="LiveId" clId="{070E8947-3F4A-4198-A55C-BDAFCC2BA385}" dt="2020-10-09T09:33:57.927" v="126" actId="1076"/>
          <ac:spMkLst>
            <pc:docMk/>
            <pc:sldMk cId="309920803" sldId="318"/>
            <ac:spMk id="9" creationId="{8937D275-E1F9-48C4-A35A-F894A1C3FDBE}"/>
          </ac:spMkLst>
        </pc:spChg>
        <pc:picChg chg="add del mod">
          <ac:chgData name="Михаил Попов" userId="1ff28dec684c2c56" providerId="LiveId" clId="{070E8947-3F4A-4198-A55C-BDAFCC2BA385}" dt="2020-10-09T09:07:48.329" v="41" actId="478"/>
          <ac:picMkLst>
            <pc:docMk/>
            <pc:sldMk cId="309920803" sldId="318"/>
            <ac:picMk id="3" creationId="{65A3C271-5F7A-4B59-A45A-3213FC4B2E05}"/>
          </ac:picMkLst>
        </pc:picChg>
        <pc:picChg chg="add mod">
          <ac:chgData name="Михаил Попов" userId="1ff28dec684c2c56" providerId="LiveId" clId="{070E8947-3F4A-4198-A55C-BDAFCC2BA385}" dt="2020-10-09T09:07:53.859" v="43" actId="555"/>
          <ac:picMkLst>
            <pc:docMk/>
            <pc:sldMk cId="309920803" sldId="318"/>
            <ac:picMk id="5" creationId="{8D96FCB7-889B-4578-8807-9C0A9738ED90}"/>
          </ac:picMkLst>
        </pc:picChg>
        <pc:picChg chg="add del mod">
          <ac:chgData name="Михаил Попов" userId="1ff28dec684c2c56" providerId="LiveId" clId="{070E8947-3F4A-4198-A55C-BDAFCC2BA385}" dt="2020-10-09T09:29:52.674" v="107" actId="478"/>
          <ac:picMkLst>
            <pc:docMk/>
            <pc:sldMk cId="309920803" sldId="318"/>
            <ac:picMk id="11" creationId="{B9137D34-BC60-43B0-A1D3-5031288F43F9}"/>
          </ac:picMkLst>
        </pc:picChg>
        <pc:picChg chg="add mod">
          <ac:chgData name="Михаил Попов" userId="1ff28dec684c2c56" providerId="LiveId" clId="{070E8947-3F4A-4198-A55C-BDAFCC2BA385}" dt="2020-10-09T09:33:01.499" v="124" actId="1036"/>
          <ac:picMkLst>
            <pc:docMk/>
            <pc:sldMk cId="309920803" sldId="318"/>
            <ac:picMk id="13" creationId="{CC14C5D0-BEC4-4727-921B-FE31E6EBE86C}"/>
          </ac:picMkLst>
        </pc:picChg>
        <pc:picChg chg="add mod">
          <ac:chgData name="Михаил Попов" userId="1ff28dec684c2c56" providerId="LiveId" clId="{070E8947-3F4A-4198-A55C-BDAFCC2BA385}" dt="2020-10-09T09:32:41.154" v="116" actId="1036"/>
          <ac:picMkLst>
            <pc:docMk/>
            <pc:sldMk cId="309920803" sldId="318"/>
            <ac:picMk id="15" creationId="{E5B9E9AA-D0F7-4C61-97D6-63192FC00B94}"/>
          </ac:picMkLst>
        </pc:picChg>
        <pc:picChg chg="add mod">
          <ac:chgData name="Михаил Попов" userId="1ff28dec684c2c56" providerId="LiveId" clId="{070E8947-3F4A-4198-A55C-BDAFCC2BA385}" dt="2020-10-09T09:47:50.106" v="191" actId="1076"/>
          <ac:picMkLst>
            <pc:docMk/>
            <pc:sldMk cId="309920803" sldId="318"/>
            <ac:picMk id="17" creationId="{DC0D0ADC-74E5-4DB6-83EF-ADBA60100076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32:10.122" v="1178" actId="1582"/>
        <pc:sldMkLst>
          <pc:docMk/>
          <pc:sldMk cId="4045369267" sldId="319"/>
        </pc:sldMkLst>
        <pc:spChg chg="add">
          <ac:chgData name="Михаил Попов" userId="1ff28dec684c2c56" providerId="LiveId" clId="{070E8947-3F4A-4198-A55C-BDAFCC2BA385}" dt="2020-10-09T09:34:14.521" v="127" actId="22"/>
          <ac:spMkLst>
            <pc:docMk/>
            <pc:sldMk cId="4045369267" sldId="319"/>
            <ac:spMk id="5" creationId="{A5FE49C7-0426-474F-8A38-C7A5BD797DDB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5" creationId="{1BC4A125-4755-45B0-AB65-AE62861608A9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7" creationId="{AEFE7DC7-44ED-4423-AAD6-7CE0A023D73B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0" creationId="{7D88CF43-FFAD-4018-A9C8-CDF1A7313F1C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2" creationId="{52EC2F91-8C7E-42B5-A502-73AE0F1C857D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5" creationId="{BB2F837B-9391-4FA6-B3E5-934761FFCF1B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7" creationId="{7BC82802-9B8E-4C4A-9F33-C5FF6D457FB3}"/>
          </ac:spMkLst>
        </pc:spChg>
        <pc:grpChg chg="add mod">
          <ac:chgData name="Михаил Попов" userId="1ff28dec684c2c56" providerId="LiveId" clId="{070E8947-3F4A-4198-A55C-BDAFCC2BA385}" dt="2020-10-09T11:52:42.768" v="887" actId="164"/>
          <ac:grpSpMkLst>
            <pc:docMk/>
            <pc:sldMk cId="4045369267" sldId="319"/>
            <ac:grpSpMk id="18" creationId="{6E6B43D6-DB12-4C45-BEF1-7F4FC6D48800}"/>
          </ac:grpSpMkLst>
        </pc:grpChg>
        <pc:grpChg chg="add mod">
          <ac:chgData name="Михаил Попов" userId="1ff28dec684c2c56" providerId="LiveId" clId="{070E8947-3F4A-4198-A55C-BDAFCC2BA385}" dt="2020-10-09T11:53:36.440" v="898" actId="164"/>
          <ac:grpSpMkLst>
            <pc:docMk/>
            <pc:sldMk cId="4045369267" sldId="319"/>
            <ac:grpSpMk id="23" creationId="{8A6AE9B6-F6F0-449E-8B9E-28766D2E2065}"/>
          </ac:grpSpMkLst>
        </pc:grpChg>
        <pc:grpChg chg="add mod">
          <ac:chgData name="Михаил Попов" userId="1ff28dec684c2c56" providerId="LiveId" clId="{070E8947-3F4A-4198-A55C-BDAFCC2BA385}" dt="2020-10-09T11:55:00.525" v="908" actId="164"/>
          <ac:grpSpMkLst>
            <pc:docMk/>
            <pc:sldMk cId="4045369267" sldId="319"/>
            <ac:grpSpMk id="28" creationId="{F59A5092-D2C9-4279-96ED-90E2FF521462}"/>
          </ac:grpSpMkLst>
        </pc:grpChg>
        <pc:grpChg chg="add mod">
          <ac:chgData name="Михаил Попов" userId="1ff28dec684c2c56" providerId="LiveId" clId="{070E8947-3F4A-4198-A55C-BDAFCC2BA385}" dt="2020-10-09T11:56:39.073" v="920" actId="164"/>
          <ac:grpSpMkLst>
            <pc:docMk/>
            <pc:sldMk cId="4045369267" sldId="319"/>
            <ac:grpSpMk id="33" creationId="{159B6438-7C3A-4878-8E27-ADFA39B19439}"/>
          </ac:grpSpMkLst>
        </pc:grpChg>
        <pc:grpChg chg="add mod">
          <ac:chgData name="Михаил Попов" userId="1ff28dec684c2c56" providerId="LiveId" clId="{070E8947-3F4A-4198-A55C-BDAFCC2BA385}" dt="2020-10-09T11:58:26.435" v="943" actId="164"/>
          <ac:grpSpMkLst>
            <pc:docMk/>
            <pc:sldMk cId="4045369267" sldId="319"/>
            <ac:grpSpMk id="48" creationId="{9022F24C-494B-4F0E-A758-FE021725F0D1}"/>
          </ac:grpSpMkLst>
        </pc:grpChg>
        <pc:picChg chg="add mod">
          <ac:chgData name="Михаил Попов" userId="1ff28dec684c2c56" providerId="LiveId" clId="{070E8947-3F4A-4198-A55C-BDAFCC2BA385}" dt="2020-10-09T09:06:42.524" v="40" actId="555"/>
          <ac:picMkLst>
            <pc:docMk/>
            <pc:sldMk cId="4045369267" sldId="319"/>
            <ac:picMk id="3" creationId="{61C03F3D-0DED-44DB-A27F-F7493E4083F2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7" creationId="{5608956F-F3A9-43B9-81E7-FB73D55DFD11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9" creationId="{FD92611F-B170-43D8-A82C-3F05BB7DF7F4}"/>
          </ac:picMkLst>
        </pc:picChg>
        <pc:picChg chg="add del">
          <ac:chgData name="Михаил Попов" userId="1ff28dec684c2c56" providerId="LiveId" clId="{070E8947-3F4A-4198-A55C-BDAFCC2BA385}" dt="2020-10-09T09:47:53.844" v="193" actId="22"/>
          <ac:picMkLst>
            <pc:docMk/>
            <pc:sldMk cId="4045369267" sldId="319"/>
            <ac:picMk id="11" creationId="{E06B6B76-1172-45F5-9EB7-6A3BE2146D87}"/>
          </ac:picMkLst>
        </pc:picChg>
        <pc:picChg chg="add">
          <ac:chgData name="Михаил Попов" userId="1ff28dec684c2c56" providerId="LiveId" clId="{070E8947-3F4A-4198-A55C-BDAFCC2BA385}" dt="2020-10-09T09:47:57.848" v="194" actId="22"/>
          <ac:picMkLst>
            <pc:docMk/>
            <pc:sldMk cId="4045369267" sldId="319"/>
            <ac:picMk id="13" creationId="{15DF34F9-1DA2-41B9-847C-C7702D9657AE}"/>
          </ac:picMkLst>
        </pc:pic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0" creationId="{0C6D3383-F6C7-436A-ABFA-3764FA48C1C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2" creationId="{F73CBBA0-FE77-48D7-8556-2199935D36A3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4" creationId="{04DC4B35-BAE0-4F2E-95FA-8E10FD9E5705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6" creationId="{290D1A22-94A9-4C7E-9435-727255562D98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8" creationId="{A6B97EB2-244A-4AED-B758-A70A71EF2D6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3" creationId="{352B52FC-6E79-41E7-8109-D8B15B526021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5" creationId="{5350630C-631D-41E0-9945-047927307C97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2:01:29.310" v="985"/>
        <pc:sldMkLst>
          <pc:docMk/>
          <pc:sldMk cId="4155622111" sldId="320"/>
        </pc:sldMkLst>
        <pc:spChg chg="add">
          <ac:chgData name="Михаил Попов" userId="1ff28dec684c2c56" providerId="LiveId" clId="{070E8947-3F4A-4198-A55C-BDAFCC2BA385}" dt="2020-10-09T09:34:32.387" v="128" actId="22"/>
          <ac:spMkLst>
            <pc:docMk/>
            <pc:sldMk cId="4155622111" sldId="320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0:44.615" v="974" actId="14100"/>
          <ac:spMkLst>
            <pc:docMk/>
            <pc:sldMk cId="4155622111" sldId="320"/>
            <ac:spMk id="15" creationId="{1A47A0DC-999B-44BB-B214-7CABB3BB331D}"/>
          </ac:spMkLst>
        </pc:spChg>
        <pc:spChg chg="add mod">
          <ac:chgData name="Михаил Попов" userId="1ff28dec684c2c56" providerId="LiveId" clId="{070E8947-3F4A-4198-A55C-BDAFCC2BA385}" dt="2020-10-09T12:00:54.859" v="978" actId="14100"/>
          <ac:spMkLst>
            <pc:docMk/>
            <pc:sldMk cId="4155622111" sldId="320"/>
            <ac:spMk id="17" creationId="{A1139AE2-86DD-4C4A-95DE-CF933538D633}"/>
          </ac:spMkLst>
        </pc:spChg>
        <pc:spChg chg="add mod">
          <ac:chgData name="Михаил Попов" userId="1ff28dec684c2c56" providerId="LiveId" clId="{070E8947-3F4A-4198-A55C-BDAFCC2BA385}" dt="2020-10-09T12:01:09.906" v="982" actId="1076"/>
          <ac:spMkLst>
            <pc:docMk/>
            <pc:sldMk cId="4155622111" sldId="320"/>
            <ac:spMk id="19" creationId="{E65F4F25-3C55-42AA-AAD8-0DC62841E080}"/>
          </ac:spMkLst>
        </pc:spChg>
        <pc:picChg chg="add del mod">
          <ac:chgData name="Михаил Попов" userId="1ff28dec684c2c56" providerId="LiveId" clId="{070E8947-3F4A-4198-A55C-BDAFCC2BA385}" dt="2020-10-09T09:08:54.635" v="46" actId="478"/>
          <ac:picMkLst>
            <pc:docMk/>
            <pc:sldMk cId="4155622111" sldId="320"/>
            <ac:picMk id="3" creationId="{4294D258-0EB2-4227-9EAF-F47565FBE8BD}"/>
          </ac:picMkLst>
        </pc:picChg>
        <pc:picChg chg="add mod">
          <ac:chgData name="Михаил Попов" userId="1ff28dec684c2c56" providerId="LiveId" clId="{070E8947-3F4A-4198-A55C-BDAFCC2BA385}" dt="2020-10-09T09:09:11.920" v="48" actId="1076"/>
          <ac:picMkLst>
            <pc:docMk/>
            <pc:sldMk cId="4155622111" sldId="320"/>
            <ac:picMk id="5" creationId="{CA05625E-3A13-407A-ADF8-CBEC7A57D4E1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9" creationId="{40B97155-3980-4D12-B8D4-FB3A547FF69C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11" creationId="{6F4A45FD-96DF-4CFA-9003-87F3077E899A}"/>
          </ac:picMkLst>
        </pc:picChg>
        <pc:picChg chg="add">
          <ac:chgData name="Михаил Попов" userId="1ff28dec684c2c56" providerId="LiveId" clId="{070E8947-3F4A-4198-A55C-BDAFCC2BA385}" dt="2020-10-09T09:48:01.095" v="195" actId="22"/>
          <ac:picMkLst>
            <pc:docMk/>
            <pc:sldMk cId="4155622111" sldId="320"/>
            <ac:picMk id="13" creationId="{7A305B80-C435-45D4-A0CF-29F85DAD5955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16T11:05:01.519" v="2774" actId="22"/>
        <pc:sldMkLst>
          <pc:docMk/>
          <pc:sldMk cId="861180836" sldId="321"/>
        </pc:sldMkLst>
        <pc:spChg chg="add del">
          <ac:chgData name="Михаил Попов" userId="1ff28dec684c2c56" providerId="LiveId" clId="{070E8947-3F4A-4198-A55C-BDAFCC2BA385}" dt="2020-10-16T11:05:01.519" v="2774" actId="22"/>
          <ac:spMkLst>
            <pc:docMk/>
            <pc:sldMk cId="861180836" sldId="321"/>
            <ac:spMk id="2" creationId="{59041DAE-2E58-4E62-8B2E-3C16206859FF}"/>
          </ac:spMkLst>
        </pc:spChg>
        <pc:spChg chg="add">
          <ac:chgData name="Михаил Попов" userId="1ff28dec684c2c56" providerId="LiveId" clId="{070E8947-3F4A-4198-A55C-BDAFCC2BA385}" dt="2020-10-09T09:42:24.027" v="166" actId="22"/>
          <ac:spMkLst>
            <pc:docMk/>
            <pc:sldMk cId="861180836" sldId="321"/>
            <ac:spMk id="5" creationId="{DA1E4598-2DAC-4E6B-B73A-7A0FCFE6AF6E}"/>
          </ac:spMkLst>
        </pc:spChg>
        <pc:spChg chg="add del mod">
          <ac:chgData name="Михаил Попов" userId="1ff28dec684c2c56" providerId="LiveId" clId="{070E8947-3F4A-4198-A55C-BDAFCC2BA385}" dt="2020-10-09T12:21:57.597" v="1135" actId="478"/>
          <ac:spMkLst>
            <pc:docMk/>
            <pc:sldMk cId="861180836" sldId="321"/>
            <ac:spMk id="16" creationId="{602DAE0E-8D13-42E9-831F-6B17AFB7911E}"/>
          </ac:spMkLst>
        </pc:spChg>
        <pc:spChg chg="add del mod">
          <ac:chgData name="Михаил Попов" userId="1ff28dec684c2c56" providerId="LiveId" clId="{070E8947-3F4A-4198-A55C-BDAFCC2BA385}" dt="2020-10-09T12:21:59.325" v="1136" actId="478"/>
          <ac:spMkLst>
            <pc:docMk/>
            <pc:sldMk cId="861180836" sldId="321"/>
            <ac:spMk id="17" creationId="{9963DA8D-AF71-44BF-B835-FE781A557565}"/>
          </ac:spMkLst>
        </pc:spChg>
        <pc:spChg chg="add del mod">
          <ac:chgData name="Михаил Попов" userId="1ff28dec684c2c56" providerId="LiveId" clId="{070E8947-3F4A-4198-A55C-BDAFCC2BA385}" dt="2020-10-09T12:22:04.820" v="1138" actId="478"/>
          <ac:spMkLst>
            <pc:docMk/>
            <pc:sldMk cId="861180836" sldId="321"/>
            <ac:spMk id="18" creationId="{A6062989-53D9-44E0-B248-BDB9BB39890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19" creationId="{2D94DA78-4C68-4338-9726-5AB6DB91AC7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0" creationId="{C661110D-A831-4A75-9483-A6B85682B480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1" creationId="{5C75BC8C-35AB-465E-B0A9-8CD36BDA0556}"/>
          </ac:spMkLst>
        </pc:spChg>
        <pc:spChg chg="add del mod">
          <ac:chgData name="Михаил Попов" userId="1ff28dec684c2c56" providerId="LiveId" clId="{070E8947-3F4A-4198-A55C-BDAFCC2BA385}" dt="2020-10-09T12:22:00.836" v="1137" actId="478"/>
          <ac:spMkLst>
            <pc:docMk/>
            <pc:sldMk cId="861180836" sldId="321"/>
            <ac:spMk id="22" creationId="{10D4315D-8F12-4D46-9631-05D3A70B443B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3" creationId="{C83DF7FB-763D-4162-A817-91EF3B8D48D2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4" creationId="{7855784E-770E-4AEF-BD31-70F792C11CA2}"/>
          </ac:spMkLst>
        </pc:spChg>
        <pc:grpChg chg="add del mod">
          <ac:chgData name="Михаил Попов" userId="1ff28dec684c2c56" providerId="LiveId" clId="{070E8947-3F4A-4198-A55C-BDAFCC2BA385}" dt="2020-10-09T12:27:56.614" v="1139" actId="478"/>
          <ac:grpSpMkLst>
            <pc:docMk/>
            <pc:sldMk cId="861180836" sldId="321"/>
            <ac:grpSpMk id="25" creationId="{2564A766-BC20-4880-BE25-109F9DA9E723}"/>
          </ac:grpSpMkLst>
        </pc:grpChg>
        <pc:picChg chg="add mod">
          <ac:chgData name="Михаил Попов" userId="1ff28dec684c2c56" providerId="LiveId" clId="{070E8947-3F4A-4198-A55C-BDAFCC2BA385}" dt="2020-10-09T09:09:30.749" v="50" actId="1076"/>
          <ac:picMkLst>
            <pc:docMk/>
            <pc:sldMk cId="861180836" sldId="321"/>
            <ac:picMk id="3" creationId="{DD355C91-A39B-4B13-B738-48F73566DF75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4" creationId="{D1DA41A2-FCB6-404A-BB5B-1E4FFF6F65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6" creationId="{E736D611-5BCC-44A9-8A30-D9F16596D5D7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8" creationId="{7652DFED-7D6C-4D4C-BF40-C74020FEC3FB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9" creationId="{D7A83A89-DC81-430A-BA3F-79567D8224EE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1" creationId="{BDF9E1C1-1690-4EAE-930F-CDD6665F66F0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3" creationId="{4B277B43-69FF-4F49-B4EF-AFA41AD79513}"/>
          </ac:picMkLst>
        </pc:picChg>
        <pc:picChg chg="add">
          <ac:chgData name="Михаил Попов" userId="1ff28dec684c2c56" providerId="LiveId" clId="{070E8947-3F4A-4198-A55C-BDAFCC2BA385}" dt="2020-10-09T09:50:05.503" v="210" actId="22"/>
          <ac:picMkLst>
            <pc:docMk/>
            <pc:sldMk cId="861180836" sldId="321"/>
            <ac:picMk id="15" creationId="{6B6D61BC-6A0E-47A7-BA13-6BFCE7CAEDDD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18" creationId="{997947C4-6FF1-4B43-9DFF-2AEB49246656}"/>
          </ac:picMkLst>
        </pc:picChg>
        <pc:picChg chg="add del">
          <ac:chgData name="Михаил Попов" userId="1ff28dec684c2c56" providerId="LiveId" clId="{070E8947-3F4A-4198-A55C-BDAFCC2BA385}" dt="2020-10-09T12:16:41.020" v="1026" actId="478"/>
          <ac:picMkLst>
            <pc:docMk/>
            <pc:sldMk cId="861180836" sldId="32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54:48.466" v="1321"/>
        <pc:sldMkLst>
          <pc:docMk/>
          <pc:sldMk cId="3179855473" sldId="322"/>
        </pc:sldMkLst>
        <pc:spChg chg="add del mod">
          <ac:chgData name="Михаил Попов" userId="1ff28dec684c2c56" providerId="LiveId" clId="{070E8947-3F4A-4198-A55C-BDAFCC2BA385}" dt="2020-10-09T09:29:19.127" v="100" actId="21"/>
          <ac:spMkLst>
            <pc:docMk/>
            <pc:sldMk cId="3179855473" sldId="322"/>
            <ac:spMk id="5" creationId="{3792930F-8B8E-4CCA-B991-04C6D1571A56}"/>
          </ac:spMkLst>
        </pc:spChg>
        <pc:spChg chg="add">
          <ac:chgData name="Михаил Попов" userId="1ff28dec684c2c56" providerId="LiveId" clId="{070E8947-3F4A-4198-A55C-BDAFCC2BA385}" dt="2020-10-09T09:51:14.600" v="244" actId="22"/>
          <ac:spMkLst>
            <pc:docMk/>
            <pc:sldMk cId="3179855473" sldId="322"/>
            <ac:spMk id="7" creationId="{DE7492BE-8F85-4765-B73C-E4260C986EED}"/>
          </ac:spMkLst>
        </pc:spChg>
        <pc:spChg chg="add mod">
          <ac:chgData name="Михаил Попов" userId="1ff28dec684c2c56" providerId="LiveId" clId="{070E8947-3F4A-4198-A55C-BDAFCC2BA385}" dt="2020-10-09T12:46:54.512" v="1255" actId="20577"/>
          <ac:spMkLst>
            <pc:docMk/>
            <pc:sldMk cId="3179855473" sldId="322"/>
            <ac:spMk id="24" creationId="{0C440641-FC20-46DC-9CAD-6F921834CCBC}"/>
          </ac:spMkLst>
        </pc:spChg>
        <pc:spChg chg="add mod">
          <ac:chgData name="Михаил Попов" userId="1ff28dec684c2c56" providerId="LiveId" clId="{070E8947-3F4A-4198-A55C-BDAFCC2BA385}" dt="2020-10-09T12:46:41.419" v="1248"/>
          <ac:spMkLst>
            <pc:docMk/>
            <pc:sldMk cId="3179855473" sldId="322"/>
            <ac:spMk id="25" creationId="{87AC6D63-65B3-438F-AD45-3F585C380B06}"/>
          </ac:spMkLst>
        </pc:spChg>
        <pc:spChg chg="add mod">
          <ac:chgData name="Михаил Попов" userId="1ff28dec684c2c56" providerId="LiveId" clId="{070E8947-3F4A-4198-A55C-BDAFCC2BA385}" dt="2020-10-09T12:47:25.005" v="1263" actId="1037"/>
          <ac:spMkLst>
            <pc:docMk/>
            <pc:sldMk cId="3179855473" sldId="322"/>
            <ac:spMk id="26" creationId="{F1A50B03-9927-41C5-B1B2-97E5779099A1}"/>
          </ac:spMkLst>
        </pc:spChg>
        <pc:spChg chg="add del mod">
          <ac:chgData name="Михаил Попов" userId="1ff28dec684c2c56" providerId="LiveId" clId="{070E8947-3F4A-4198-A55C-BDAFCC2BA385}" dt="2020-10-09T12:47:49.808" v="1269" actId="478"/>
          <ac:spMkLst>
            <pc:docMk/>
            <pc:sldMk cId="3179855473" sldId="322"/>
            <ac:spMk id="27" creationId="{FDBE8665-1EFB-421D-8618-19A86F719185}"/>
          </ac:spMkLst>
        </pc:spChg>
        <pc:spChg chg="add mod">
          <ac:chgData name="Михаил Попов" userId="1ff28dec684c2c56" providerId="LiveId" clId="{070E8947-3F4A-4198-A55C-BDAFCC2BA385}" dt="2020-10-09T12:47:37.271" v="1266" actId="20577"/>
          <ac:spMkLst>
            <pc:docMk/>
            <pc:sldMk cId="3179855473" sldId="322"/>
            <ac:spMk id="29" creationId="{44FB18AE-A96F-48FD-973C-743DBC4474A6}"/>
          </ac:spMkLst>
        </pc:spChg>
        <pc:spChg chg="add mod">
          <ac:chgData name="Михаил Попов" userId="1ff28dec684c2c56" providerId="LiveId" clId="{070E8947-3F4A-4198-A55C-BDAFCC2BA385}" dt="2020-10-09T12:47:58.560" v="1271" actId="20577"/>
          <ac:spMkLst>
            <pc:docMk/>
            <pc:sldMk cId="3179855473" sldId="322"/>
            <ac:spMk id="31" creationId="{63753AF6-6478-430F-851C-1858FCD37FDD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3" creationId="{C58B6F21-B86B-44F3-A21C-6BACD6BBEAB8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4" creationId="{71656236-561F-4695-B008-3C66CED87475}"/>
          </ac:spMkLst>
        </pc:spChg>
        <pc:spChg chg="mod topLvl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6" creationId="{E7D67DB0-B1A1-470B-AA83-EB344763CD4C}"/>
          </ac:spMkLst>
        </pc:spChg>
        <pc:spChg chg="del mod topLvl">
          <ac:chgData name="Михаил Попов" userId="1ff28dec684c2c56" providerId="LiveId" clId="{070E8947-3F4A-4198-A55C-BDAFCC2BA385}" dt="2020-10-09T12:49:10.596" v="1274" actId="478"/>
          <ac:spMkLst>
            <pc:docMk/>
            <pc:sldMk cId="3179855473" sldId="322"/>
            <ac:spMk id="37" creationId="{60F62A3E-D31E-40B2-82F1-D1D75D7EB234}"/>
          </ac:spMkLst>
        </pc:spChg>
        <pc:spChg chg="add mod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9" creationId="{EB868C8C-7837-49D4-B2BA-CF461EE5FCE3}"/>
          </ac:spMkLst>
        </pc:spChg>
        <pc:grpChg chg="add mod">
          <ac:chgData name="Михаил Попов" userId="1ff28dec684c2c56" providerId="LiveId" clId="{070E8947-3F4A-4198-A55C-BDAFCC2BA385}" dt="2020-10-09T12:49:03.859" v="1272"/>
          <ac:grpSpMkLst>
            <pc:docMk/>
            <pc:sldMk cId="3179855473" sldId="322"/>
            <ac:grpSpMk id="32" creationId="{D5E98C84-809E-4CE0-992A-BF9D36EFE814}"/>
          </ac:grpSpMkLst>
        </pc:grpChg>
        <pc:grpChg chg="add del mod">
          <ac:chgData name="Михаил Попов" userId="1ff28dec684c2c56" providerId="LiveId" clId="{070E8947-3F4A-4198-A55C-BDAFCC2BA385}" dt="2020-10-09T12:49:10.596" v="1274" actId="478"/>
          <ac:grpSpMkLst>
            <pc:docMk/>
            <pc:sldMk cId="3179855473" sldId="322"/>
            <ac:grpSpMk id="35" creationId="{DA7F380F-CCAF-419E-899D-1D6397C038A9}"/>
          </ac:grpSpMkLst>
        </pc:grpChg>
        <pc:grpChg chg="add mod">
          <ac:chgData name="Михаил Попов" userId="1ff28dec684c2c56" providerId="LiveId" clId="{070E8947-3F4A-4198-A55C-BDAFCC2BA385}" dt="2020-10-09T12:50:11.804" v="1294" actId="164"/>
          <ac:grpSpMkLst>
            <pc:docMk/>
            <pc:sldMk cId="3179855473" sldId="322"/>
            <ac:grpSpMk id="40" creationId="{59B5C8E3-5279-4A03-A07B-0EF242FA9203}"/>
          </ac:grpSpMkLst>
        </pc:grpChg>
        <pc:grpChg chg="add mod">
          <ac:chgData name="Михаил Попов" userId="1ff28dec684c2c56" providerId="LiveId" clId="{070E8947-3F4A-4198-A55C-BDAFCC2BA385}" dt="2020-10-09T12:51:44.170" v="1300"/>
          <ac:grpSpMkLst>
            <pc:docMk/>
            <pc:sldMk cId="3179855473" sldId="322"/>
            <ac:grpSpMk id="41" creationId="{25F6C8B9-3AD3-482B-A0B6-3C24897443E9}"/>
          </ac:grpSpMkLst>
        </pc:grpChg>
        <pc:grpChg chg="add del mod">
          <ac:chgData name="Михаил Попов" userId="1ff28dec684c2c56" providerId="LiveId" clId="{070E8947-3F4A-4198-A55C-BDAFCC2BA385}" dt="2020-10-09T12:52:12.071" v="1305"/>
          <ac:grpSpMkLst>
            <pc:docMk/>
            <pc:sldMk cId="3179855473" sldId="322"/>
            <ac:grpSpMk id="46" creationId="{5B50FBB3-1600-4C83-B201-EB395B04B76F}"/>
          </ac:grpSpMkLst>
        </pc:grpChg>
        <pc:grpChg chg="add mod">
          <ac:chgData name="Михаил Попов" userId="1ff28dec684c2c56" providerId="LiveId" clId="{070E8947-3F4A-4198-A55C-BDAFCC2BA385}" dt="2020-10-09T12:52:24.547" v="1307" actId="1076"/>
          <ac:grpSpMkLst>
            <pc:docMk/>
            <pc:sldMk cId="3179855473" sldId="322"/>
            <ac:grpSpMk id="50" creationId="{F8C69E55-FD0D-4B7F-9732-2DDF989842AF}"/>
          </ac:grpSpMkLst>
        </pc:grpChg>
        <pc:grpChg chg="add mod">
          <ac:chgData name="Михаил Попов" userId="1ff28dec684c2c56" providerId="LiveId" clId="{070E8947-3F4A-4198-A55C-BDAFCC2BA385}" dt="2020-10-09T12:53:00.581" v="1312"/>
          <ac:grpSpMkLst>
            <pc:docMk/>
            <pc:sldMk cId="3179855473" sldId="322"/>
            <ac:grpSpMk id="55" creationId="{6FB11163-ECF3-4B19-934C-62E55039FCDB}"/>
          </ac:grpSpMkLst>
        </pc:grpChg>
        <pc:picChg chg="add del mod">
          <ac:chgData name="Михаил Попов" userId="1ff28dec684c2c56" providerId="LiveId" clId="{070E8947-3F4A-4198-A55C-BDAFCC2BA385}" dt="2020-10-09T12:45:31.797" v="1245" actId="478"/>
          <ac:picMkLst>
            <pc:docMk/>
            <pc:sldMk cId="3179855473" sldId="322"/>
            <ac:picMk id="3" creationId="{F967DB31-74F8-469D-9AA8-85412759E3C3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9" creationId="{DF3B97EE-FB2A-4384-8FA1-BCBE8B309856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1" creationId="{5C1D6D90-0F40-4C1E-83D7-7B4EBB5DCC5F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3" creationId="{5E780CA0-90ED-406F-9055-7960146F0650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5" creationId="{AC3464F8-BB21-4D7B-BFBB-8C1FBED1C1EC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7" creationId="{6259A334-7067-443A-BF39-56548B8C4505}"/>
          </ac:picMkLst>
        </pc:picChg>
        <pc:picChg chg="add mod">
          <ac:chgData name="Михаил Попов" userId="1ff28dec684c2c56" providerId="LiveId" clId="{070E8947-3F4A-4198-A55C-BDAFCC2BA385}" dt="2020-10-09T10:18:09.851" v="396" actId="1076"/>
          <ac:picMkLst>
            <pc:docMk/>
            <pc:sldMk cId="3179855473" sldId="322"/>
            <ac:picMk id="19" creationId="{C55E7F86-E9E4-4950-A49E-3953A66FBE64}"/>
          </ac:picMkLst>
        </pc:picChg>
        <pc:picChg chg="add mod">
          <ac:chgData name="Михаил Попов" userId="1ff28dec684c2c56" providerId="LiveId" clId="{070E8947-3F4A-4198-A55C-BDAFCC2BA385}" dt="2020-10-09T10:19:41.173" v="402" actId="1036"/>
          <ac:picMkLst>
            <pc:docMk/>
            <pc:sldMk cId="3179855473" sldId="322"/>
            <ac:picMk id="21" creationId="{F8669D98-BAD2-4D34-A496-CA2041A04361}"/>
          </ac:picMkLst>
        </pc:picChg>
        <pc:picChg chg="add mod">
          <ac:chgData name="Михаил Попов" userId="1ff28dec684c2c56" providerId="LiveId" clId="{070E8947-3F4A-4198-A55C-BDAFCC2BA385}" dt="2020-10-09T12:45:40.931" v="1247" actId="1076"/>
          <ac:picMkLst>
            <pc:docMk/>
            <pc:sldMk cId="3179855473" sldId="322"/>
            <ac:picMk id="23" creationId="{89B2F9A4-874F-45AC-AA03-28D99F3D006B}"/>
          </ac:picMkLst>
        </pc:picChg>
        <pc:cxnChg chg="mod">
          <ac:chgData name="Михаил Попов" userId="1ff28dec684c2c56" providerId="LiveId" clId="{070E8947-3F4A-4198-A55C-BDAFCC2BA385}" dt="2020-10-09T12:51:44.170" v="1300"/>
          <ac:cxnSpMkLst>
            <pc:docMk/>
            <pc:sldMk cId="3179855473" sldId="322"/>
            <ac:cxnSpMk id="42" creationId="{ADBF4C29-A1D2-49B4-99C4-8D5687CEAED8}"/>
          </ac:cxnSpMkLst>
        </pc:cxnChg>
        <pc:cxnChg chg="mod">
          <ac:chgData name="Михаил Попов" userId="1ff28dec684c2c56" providerId="LiveId" clId="{070E8947-3F4A-4198-A55C-BDAFCC2BA385}" dt="2020-10-09T12:51:57.366" v="1302" actId="1076"/>
          <ac:cxnSpMkLst>
            <pc:docMk/>
            <pc:sldMk cId="3179855473" sldId="322"/>
            <ac:cxnSpMk id="43" creationId="{8D04026E-DB9C-4138-8195-DC422A97ACEA}"/>
          </ac:cxnSpMkLst>
        </pc:cxnChg>
        <pc:cxnChg chg="mod">
          <ac:chgData name="Михаил Попов" userId="1ff28dec684c2c56" providerId="LiveId" clId="{070E8947-3F4A-4198-A55C-BDAFCC2BA385}" dt="2020-10-09T12:52:00.957" v="1303" actId="14100"/>
          <ac:cxnSpMkLst>
            <pc:docMk/>
            <pc:sldMk cId="3179855473" sldId="322"/>
            <ac:cxnSpMk id="44" creationId="{CE2318E2-B8C6-4763-999F-B0FA2646F4E3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7" creationId="{5DC9858A-20C7-4F0B-8ED9-8418AF1BB6B2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8" creationId="{7434F191-460E-408C-BAA8-B27DAACDEEFE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9" creationId="{5780393A-2B1F-4CF1-A4F6-06CA0FC24560}"/>
          </ac:cxnSpMkLst>
        </pc:cxnChg>
        <pc:cxnChg chg="mod">
          <ac:chgData name="Михаил Попов" userId="1ff28dec684c2c56" providerId="LiveId" clId="{070E8947-3F4A-4198-A55C-BDAFCC2BA385}" dt="2020-10-09T12:52:28.230" v="1308" actId="14100"/>
          <ac:cxnSpMkLst>
            <pc:docMk/>
            <pc:sldMk cId="3179855473" sldId="322"/>
            <ac:cxnSpMk id="51" creationId="{C0C25E78-9E2C-4755-836E-068BD260CA68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2" creationId="{EF974792-E7DD-4A7A-8C35-282F7447756A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3" creationId="{9E2876D0-1A42-4248-806E-34A3FA8D99EC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6" creationId="{BFE31756-C926-49D0-A258-37A8D4AB119F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7" creationId="{63805F2A-ADC1-42A6-B975-4C996BDDFCC6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8" creationId="{712910E2-98F3-4F57-871A-B43AC16F1B90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9" creationId="{3C92B5B4-311B-4E2F-9D4D-9DA125E5FBD4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60" creationId="{950D57E2-BE35-49FD-BDBA-61B144DC374D}"/>
          </ac:cxnSpMkLst>
        </pc:cxnChg>
      </pc:sldChg>
      <pc:sldChg chg="addSp modSp add mod modAnim">
        <pc:chgData name="Михаил Попов" userId="1ff28dec684c2c56" providerId="LiveId" clId="{070E8947-3F4A-4198-A55C-BDAFCC2BA385}" dt="2020-10-09T13:20:00.451" v="1438" actId="1076"/>
        <pc:sldMkLst>
          <pc:docMk/>
          <pc:sldMk cId="1304605869" sldId="323"/>
        </pc:sldMkLst>
        <pc:spChg chg="add">
          <ac:chgData name="Михаил Попов" userId="1ff28dec684c2c56" providerId="LiveId" clId="{070E8947-3F4A-4198-A55C-BDAFCC2BA385}" dt="2020-10-09T09:55:36.631" v="291" actId="22"/>
          <ac:spMkLst>
            <pc:docMk/>
            <pc:sldMk cId="1304605869" sldId="323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15:28.136" v="1417" actId="20577"/>
          <ac:spMkLst>
            <pc:docMk/>
            <pc:sldMk cId="1304605869" sldId="323"/>
            <ac:spMk id="17" creationId="{E2C675C8-ED91-4783-B844-AEF9D04F4BAF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19" creationId="{FAA994B5-2E5B-4F77-B3F6-1DB8736807BB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20" creationId="{B314FABD-2E70-4991-8561-D32D072D5613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2" creationId="{BBEF107D-3428-4D16-A96A-D1F203C40722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3" creationId="{D182AAF1-5B09-49CF-965A-0F921A3503E8}"/>
          </ac:spMkLst>
        </pc:spChg>
        <pc:spChg chg="mod">
          <ac:chgData name="Михаил Попов" userId="1ff28dec684c2c56" providerId="LiveId" clId="{070E8947-3F4A-4198-A55C-BDAFCC2BA385}" dt="2020-10-09T13:04:04.271" v="1343" actId="207"/>
          <ac:spMkLst>
            <pc:docMk/>
            <pc:sldMk cId="1304605869" sldId="323"/>
            <ac:spMk id="25" creationId="{CB4F2DEF-F802-454F-9667-D2B1DBCB7B35}"/>
          </ac:spMkLst>
        </pc:spChg>
        <pc:spChg chg="mod">
          <ac:chgData name="Михаил Попов" userId="1ff28dec684c2c56" providerId="LiveId" clId="{070E8947-3F4A-4198-A55C-BDAFCC2BA385}" dt="2020-10-09T13:04:18.079" v="1347" actId="1036"/>
          <ac:spMkLst>
            <pc:docMk/>
            <pc:sldMk cId="1304605869" sldId="323"/>
            <ac:spMk id="26" creationId="{DA045BEA-96EE-4590-B5F4-3A0CB11B883E}"/>
          </ac:spMkLst>
        </pc:spChg>
        <pc:spChg chg="add mod">
          <ac:chgData name="Михаил Попов" userId="1ff28dec684c2c56" providerId="LiveId" clId="{070E8947-3F4A-4198-A55C-BDAFCC2BA385}" dt="2020-10-09T13:04:55.211" v="1351" actId="20577"/>
          <ac:spMkLst>
            <pc:docMk/>
            <pc:sldMk cId="1304605869" sldId="323"/>
            <ac:spMk id="27" creationId="{5114B043-517C-4C8E-9666-F195376F9D1A}"/>
          </ac:spMkLst>
        </pc:spChg>
        <pc:spChg chg="add mod">
          <ac:chgData name="Михаил Попов" userId="1ff28dec684c2c56" providerId="LiveId" clId="{070E8947-3F4A-4198-A55C-BDAFCC2BA385}" dt="2020-10-09T13:04:48.889" v="1350" actId="20577"/>
          <ac:spMkLst>
            <pc:docMk/>
            <pc:sldMk cId="1304605869" sldId="323"/>
            <ac:spMk id="28" creationId="{0ACD2D97-260B-443F-B171-27450826D7D7}"/>
          </ac:spMkLst>
        </pc:spChg>
        <pc:spChg chg="add mod">
          <ac:chgData name="Михаил Попов" userId="1ff28dec684c2c56" providerId="LiveId" clId="{070E8947-3F4A-4198-A55C-BDAFCC2BA385}" dt="2020-10-09T13:06:48.402" v="1363"/>
          <ac:spMkLst>
            <pc:docMk/>
            <pc:sldMk cId="1304605869" sldId="323"/>
            <ac:spMk id="40" creationId="{DAE14164-302A-4451-8760-52EA21B120C0}"/>
          </ac:spMkLst>
        </pc:spChg>
        <pc:spChg chg="add mod">
          <ac:chgData name="Михаил Попов" userId="1ff28dec684c2c56" providerId="LiveId" clId="{070E8947-3F4A-4198-A55C-BDAFCC2BA385}" dt="2020-10-09T13:12:46.890" v="1382" actId="1076"/>
          <ac:spMkLst>
            <pc:docMk/>
            <pc:sldMk cId="1304605869" sldId="323"/>
            <ac:spMk id="43" creationId="{33A081CD-2AF6-455C-B43E-55441ED45BCF}"/>
          </ac:spMkLst>
        </pc:spChg>
        <pc:spChg chg="add mod">
          <ac:chgData name="Михаил Попов" userId="1ff28dec684c2c56" providerId="LiveId" clId="{070E8947-3F4A-4198-A55C-BDAFCC2BA385}" dt="2020-10-09T13:20:00.451" v="1438" actId="1076"/>
          <ac:spMkLst>
            <pc:docMk/>
            <pc:sldMk cId="1304605869" sldId="323"/>
            <ac:spMk id="44" creationId="{1B0F32C5-FA6C-4A54-8C02-F3D918A6F4C5}"/>
          </ac:spMkLst>
        </pc:spChg>
        <pc:spChg chg="add mod">
          <ac:chgData name="Михаил Попов" userId="1ff28dec684c2c56" providerId="LiveId" clId="{070E8947-3F4A-4198-A55C-BDAFCC2BA385}" dt="2020-10-09T13:13:45.404" v="1394" actId="1076"/>
          <ac:spMkLst>
            <pc:docMk/>
            <pc:sldMk cId="1304605869" sldId="323"/>
            <ac:spMk id="47" creationId="{03DAD363-E124-4DB4-8BE6-C272F7C7C448}"/>
          </ac:spMkLst>
        </pc:spChg>
        <pc:spChg chg="add mod">
          <ac:chgData name="Михаил Попов" userId="1ff28dec684c2c56" providerId="LiveId" clId="{070E8947-3F4A-4198-A55C-BDAFCC2BA385}" dt="2020-10-09T13:16:28.874" v="1420" actId="1076"/>
          <ac:spMkLst>
            <pc:docMk/>
            <pc:sldMk cId="1304605869" sldId="323"/>
            <ac:spMk id="59" creationId="{DE9C2DCD-1088-4644-8C1E-0B44C211BB0F}"/>
          </ac:spMkLst>
        </pc:spChg>
        <pc:grpChg chg="add mod">
          <ac:chgData name="Михаил Попов" userId="1ff28dec684c2c56" providerId="LiveId" clId="{070E8947-3F4A-4198-A55C-BDAFCC2BA385}" dt="2020-10-09T13:02:32.378" v="1333"/>
          <ac:grpSpMkLst>
            <pc:docMk/>
            <pc:sldMk cId="1304605869" sldId="323"/>
            <ac:grpSpMk id="18" creationId="{FD401CF1-8144-4D79-9216-C82E5893282E}"/>
          </ac:grpSpMkLst>
        </pc:grpChg>
        <pc:grpChg chg="add mod">
          <ac:chgData name="Михаил Попов" userId="1ff28dec684c2c56" providerId="LiveId" clId="{070E8947-3F4A-4198-A55C-BDAFCC2BA385}" dt="2020-10-09T13:02:53.130" v="1336"/>
          <ac:grpSpMkLst>
            <pc:docMk/>
            <pc:sldMk cId="1304605869" sldId="323"/>
            <ac:grpSpMk id="21" creationId="{4AD5E58C-1537-4FF2-B2C8-B8792125ECE2}"/>
          </ac:grpSpMkLst>
        </pc:grpChg>
        <pc:grpChg chg="add mod">
          <ac:chgData name="Михаил Попов" userId="1ff28dec684c2c56" providerId="LiveId" clId="{070E8947-3F4A-4198-A55C-BDAFCC2BA385}" dt="2020-10-09T13:03:43.056" v="1342" actId="207"/>
          <ac:grpSpMkLst>
            <pc:docMk/>
            <pc:sldMk cId="1304605869" sldId="323"/>
            <ac:grpSpMk id="24" creationId="{EA757895-A39A-4832-A7BF-8076341D5206}"/>
          </ac:grpSpMkLst>
        </pc:grpChg>
        <pc:grpChg chg="add mod">
          <ac:chgData name="Михаил Попов" userId="1ff28dec684c2c56" providerId="LiveId" clId="{070E8947-3F4A-4198-A55C-BDAFCC2BA385}" dt="2020-10-09T13:05:19.880" v="1352"/>
          <ac:grpSpMkLst>
            <pc:docMk/>
            <pc:sldMk cId="1304605869" sldId="323"/>
            <ac:grpSpMk id="29" creationId="{EBF2F4C2-D42C-4D8C-A743-EC7A7D12F4F5}"/>
          </ac:grpSpMkLst>
        </pc:grpChg>
        <pc:grpChg chg="add mod">
          <ac:chgData name="Михаил Попов" userId="1ff28dec684c2c56" providerId="LiveId" clId="{070E8947-3F4A-4198-A55C-BDAFCC2BA385}" dt="2020-10-09T13:06:12.723" v="1361" actId="1076"/>
          <ac:grpSpMkLst>
            <pc:docMk/>
            <pc:sldMk cId="1304605869" sldId="323"/>
            <ac:grpSpMk id="35" creationId="{A3D3DCEF-04A6-4F79-92C8-5D4B89469C8F}"/>
          </ac:grpSpMkLst>
        </pc:grpChg>
        <pc:grpChg chg="add mod">
          <ac:chgData name="Михаил Попов" userId="1ff28dec684c2c56" providerId="LiveId" clId="{070E8947-3F4A-4198-A55C-BDAFCC2BA385}" dt="2020-10-09T13:13:54.355" v="1395"/>
          <ac:grpSpMkLst>
            <pc:docMk/>
            <pc:sldMk cId="1304605869" sldId="323"/>
            <ac:grpSpMk id="48" creationId="{AB6D9532-BE56-4656-BC95-4772D10995EB}"/>
          </ac:grpSpMkLst>
        </pc:grpChg>
        <pc:picChg chg="add mod">
          <ac:chgData name="Михаил Попов" userId="1ff28dec684c2c56" providerId="LiveId" clId="{070E8947-3F4A-4198-A55C-BDAFCC2BA385}" dt="2020-10-09T09:10:04.822" v="54" actId="1076"/>
          <ac:picMkLst>
            <pc:docMk/>
            <pc:sldMk cId="1304605869" sldId="323"/>
            <ac:picMk id="3" creationId="{8ECBBC01-758D-4D57-84EE-C5E65CA7918D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7" creationId="{6634EDE3-C1BC-4C1F-B84C-47A19E8519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9" creationId="{DFBB4BAB-DAC2-4DC2-A275-C0B5782EAA83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1" creationId="{6C076C0F-D8FA-4423-9F07-25DBA35B06CE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3" creationId="{86B6F9E9-8DB1-4026-BB9F-4EF7EF3E06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5" creationId="{56CD46B7-9E87-4DEF-A39E-CD3183DDE6C5}"/>
          </ac:picMkLst>
        </pc:picChg>
        <pc:cxnChg chg="mod">
          <ac:chgData name="Михаил Попов" userId="1ff28dec684c2c56" providerId="LiveId" clId="{070E8947-3F4A-4198-A55C-BDAFCC2BA385}" dt="2020-10-09T13:05:19.880" v="1352"/>
          <ac:cxnSpMkLst>
            <pc:docMk/>
            <pc:sldMk cId="1304605869" sldId="323"/>
            <ac:cxnSpMk id="30" creationId="{23C71009-1197-448B-B9EF-B10C5B9B0C4F}"/>
          </ac:cxnSpMkLst>
        </pc:cxnChg>
        <pc:cxnChg chg="mod">
          <ac:chgData name="Михаил Попов" userId="1ff28dec684c2c56" providerId="LiveId" clId="{070E8947-3F4A-4198-A55C-BDAFCC2BA385}" dt="2020-10-09T13:05:51.280" v="1358" actId="14100"/>
          <ac:cxnSpMkLst>
            <pc:docMk/>
            <pc:sldMk cId="1304605869" sldId="323"/>
            <ac:cxnSpMk id="31" creationId="{28171D43-4352-45B2-974E-BAF10D4528B8}"/>
          </ac:cxnSpMkLst>
        </pc:cxnChg>
        <pc:cxnChg chg="mod">
          <ac:chgData name="Михаил Попов" userId="1ff28dec684c2c56" providerId="LiveId" clId="{070E8947-3F4A-4198-A55C-BDAFCC2BA385}" dt="2020-10-09T13:05:56.737" v="1359" actId="14100"/>
          <ac:cxnSpMkLst>
            <pc:docMk/>
            <pc:sldMk cId="1304605869" sldId="323"/>
            <ac:cxnSpMk id="32" creationId="{FC02022D-2706-4E3C-9D32-9B9DEFFF64E8}"/>
          </ac:cxnSpMkLst>
        </pc:cxnChg>
        <pc:cxnChg chg="mod">
          <ac:chgData name="Михаил Попов" userId="1ff28dec684c2c56" providerId="LiveId" clId="{070E8947-3F4A-4198-A55C-BDAFCC2BA385}" dt="2020-10-09T13:06:16.014" v="1362" actId="14100"/>
          <ac:cxnSpMkLst>
            <pc:docMk/>
            <pc:sldMk cId="1304605869" sldId="323"/>
            <ac:cxnSpMk id="36" creationId="{7437FB68-0A4E-4DCD-8910-BF7392699C99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7" creationId="{A8323A39-E0CE-4543-B3D5-5809E45BE21A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8" creationId="{E44E71AC-B2D6-4AB7-BCEA-D0C9BC06DC86}"/>
          </ac:cxnSpMkLst>
        </pc:cxnChg>
        <pc:cxnChg chg="add mod">
          <ac:chgData name="Михаил Попов" userId="1ff28dec684c2c56" providerId="LiveId" clId="{070E8947-3F4A-4198-A55C-BDAFCC2BA385}" dt="2020-10-09T13:12:27.859" v="1379" actId="14100"/>
          <ac:cxnSpMkLst>
            <pc:docMk/>
            <pc:sldMk cId="1304605869" sldId="323"/>
            <ac:cxnSpMk id="41" creationId="{84732E50-DBE5-422B-93CE-75745670B2C8}"/>
          </ac:cxnSpMkLst>
        </pc:cxnChg>
        <pc:cxnChg chg="add mod">
          <ac:chgData name="Михаил Попов" userId="1ff28dec684c2c56" providerId="LiveId" clId="{070E8947-3F4A-4198-A55C-BDAFCC2BA385}" dt="2020-10-09T13:13:31.513" v="1392" actId="14100"/>
          <ac:cxnSpMkLst>
            <pc:docMk/>
            <pc:sldMk cId="1304605869" sldId="323"/>
            <ac:cxnSpMk id="45" creationId="{F84A6875-6B43-4DCA-B1C6-7C9972A5105E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49" creationId="{CA599C41-7DD8-41A3-9074-EFEC8A9374E2}"/>
          </ac:cxnSpMkLst>
        </pc:cxnChg>
        <pc:cxnChg chg="mod">
          <ac:chgData name="Михаил Попов" userId="1ff28dec684c2c56" providerId="LiveId" clId="{070E8947-3F4A-4198-A55C-BDAFCC2BA385}" dt="2020-10-09T13:14:30.699" v="1408" actId="14100"/>
          <ac:cxnSpMkLst>
            <pc:docMk/>
            <pc:sldMk cId="1304605869" sldId="323"/>
            <ac:cxnSpMk id="50" creationId="{A8CFEBB1-7765-4C80-B98B-00B3A8BFCD90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51" creationId="{761A4DFE-ACD1-4303-A7C5-6EF31F7F2F9F}"/>
          </ac:cxnSpMkLst>
        </pc:cxnChg>
        <pc:cxnChg chg="mod">
          <ac:chgData name="Михаил Попов" userId="1ff28dec684c2c56" providerId="LiveId" clId="{070E8947-3F4A-4198-A55C-BDAFCC2BA385}" dt="2020-10-09T13:14:17.887" v="1406" actId="1038"/>
          <ac:cxnSpMkLst>
            <pc:docMk/>
            <pc:sldMk cId="1304605869" sldId="323"/>
            <ac:cxnSpMk id="52" creationId="{2FC9B185-E0CB-42E6-BE45-9D45A729B8BA}"/>
          </ac:cxnSpMkLst>
        </pc:cxnChg>
        <pc:cxnChg chg="mod">
          <ac:chgData name="Михаил Попов" userId="1ff28dec684c2c56" providerId="LiveId" clId="{070E8947-3F4A-4198-A55C-BDAFCC2BA385}" dt="2020-10-09T13:14:25.542" v="1407" actId="14100"/>
          <ac:cxnSpMkLst>
            <pc:docMk/>
            <pc:sldMk cId="1304605869" sldId="323"/>
            <ac:cxnSpMk id="53" creationId="{5A17ED03-8C4D-4B6E-91FF-15DB2FA8AA55}"/>
          </ac:cxnSpMkLst>
        </pc:cxnChg>
        <pc:cxnChg chg="add mod">
          <ac:chgData name="Михаил Попов" userId="1ff28dec684c2c56" providerId="LiveId" clId="{070E8947-3F4A-4198-A55C-BDAFCC2BA385}" dt="2020-10-09T13:14:47.849" v="1411" actId="14100"/>
          <ac:cxnSpMkLst>
            <pc:docMk/>
            <pc:sldMk cId="1304605869" sldId="323"/>
            <ac:cxnSpMk id="57" creationId="{7DAECADE-6D3F-4B86-BA89-215FED9377E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35:10.464" v="1498" actId="478"/>
        <pc:sldMkLst>
          <pc:docMk/>
          <pc:sldMk cId="3192736760" sldId="324"/>
        </pc:sldMkLst>
        <pc:spChg chg="add">
          <ac:chgData name="Михаил Попов" userId="1ff28dec684c2c56" providerId="LiveId" clId="{070E8947-3F4A-4198-A55C-BDAFCC2BA385}" dt="2020-10-09T10:08:18.068" v="336" actId="22"/>
          <ac:spMkLst>
            <pc:docMk/>
            <pc:sldMk cId="3192736760" sldId="324"/>
            <ac:spMk id="5" creationId="{008E859A-9E75-4002-BE5D-CF3B28B8C6DA}"/>
          </ac:spMkLst>
        </pc:spChg>
        <pc:spChg chg="add del mod">
          <ac:chgData name="Михаил Попов" userId="1ff28dec684c2c56" providerId="LiveId" clId="{070E8947-3F4A-4198-A55C-BDAFCC2BA385}" dt="2020-10-09T13:33:19.493" v="1483" actId="478"/>
          <ac:spMkLst>
            <pc:docMk/>
            <pc:sldMk cId="3192736760" sldId="324"/>
            <ac:spMk id="24" creationId="{850EC35A-7562-4841-BADA-2B6065BFFBF6}"/>
          </ac:spMkLst>
        </pc:spChg>
        <pc:spChg chg="add del mod">
          <ac:chgData name="Михаил Попов" userId="1ff28dec684c2c56" providerId="LiveId" clId="{070E8947-3F4A-4198-A55C-BDAFCC2BA385}" dt="2020-10-09T13:33:15.389" v="1480" actId="478"/>
          <ac:spMkLst>
            <pc:docMk/>
            <pc:sldMk cId="3192736760" sldId="324"/>
            <ac:spMk id="25" creationId="{FA41B2D8-EAAA-49DB-A3CC-CEA977506CE3}"/>
          </ac:spMkLst>
        </pc:spChg>
        <pc:spChg chg="add del mod">
          <ac:chgData name="Михаил Попов" userId="1ff28dec684c2c56" providerId="LiveId" clId="{070E8947-3F4A-4198-A55C-BDAFCC2BA385}" dt="2020-10-09T13:33:18.407" v="1482" actId="478"/>
          <ac:spMkLst>
            <pc:docMk/>
            <pc:sldMk cId="3192736760" sldId="324"/>
            <ac:spMk id="34" creationId="{5DF0CD0B-E6C2-4689-9471-7A148B4EEBD8}"/>
          </ac:spMkLst>
        </pc:spChg>
        <pc:spChg chg="add del mod">
          <ac:chgData name="Михаил Попов" userId="1ff28dec684c2c56" providerId="LiveId" clId="{070E8947-3F4A-4198-A55C-BDAFCC2BA385}" dt="2020-10-09T13:33:21.430" v="1484" actId="478"/>
          <ac:spMkLst>
            <pc:docMk/>
            <pc:sldMk cId="3192736760" sldId="324"/>
            <ac:spMk id="35" creationId="{101785FE-3063-4E4A-9897-F9256E0090A8}"/>
          </ac:spMkLst>
        </pc:spChg>
        <pc:spChg chg="add del mod">
          <ac:chgData name="Михаил Попов" userId="1ff28dec684c2c56" providerId="LiveId" clId="{070E8947-3F4A-4198-A55C-BDAFCC2BA385}" dt="2020-10-09T13:33:22.981" v="1485" actId="478"/>
          <ac:spMkLst>
            <pc:docMk/>
            <pc:sldMk cId="3192736760" sldId="324"/>
            <ac:spMk id="36" creationId="{5F6525A8-3446-4CD1-A018-71EA325669DB}"/>
          </ac:spMkLst>
        </pc:spChg>
        <pc:spChg chg="add del mod">
          <ac:chgData name="Михаил Попов" userId="1ff28dec684c2c56" providerId="LiveId" clId="{070E8947-3F4A-4198-A55C-BDAFCC2BA385}" dt="2020-10-09T13:33:16.961" v="1481" actId="478"/>
          <ac:spMkLst>
            <pc:docMk/>
            <pc:sldMk cId="3192736760" sldId="324"/>
            <ac:spMk id="37" creationId="{F7ACBFB7-1305-4E9D-BAD2-16380695E930}"/>
          </ac:spMkLst>
        </pc:spChg>
        <pc:spChg chg="add del mod">
          <ac:chgData name="Михаил Попов" userId="1ff28dec684c2c56" providerId="LiveId" clId="{070E8947-3F4A-4198-A55C-BDAFCC2BA385}" dt="2020-10-09T13:35:10.464" v="1498" actId="478"/>
          <ac:spMkLst>
            <pc:docMk/>
            <pc:sldMk cId="3192736760" sldId="324"/>
            <ac:spMk id="43" creationId="{2F7BD00A-CA2F-45D9-BEAD-D218ECF90FFD}"/>
          </ac:spMkLst>
        </pc:spChg>
        <pc:spChg chg="add del mod ord">
          <ac:chgData name="Михаил Попов" userId="1ff28dec684c2c56" providerId="LiveId" clId="{070E8947-3F4A-4198-A55C-BDAFCC2BA385}" dt="2020-10-09T13:35:09.304" v="1497" actId="478"/>
          <ac:spMkLst>
            <pc:docMk/>
            <pc:sldMk cId="3192736760" sldId="324"/>
            <ac:spMk id="45" creationId="{FC3400BD-1CCD-4D6C-A779-E534B6EDF7A3}"/>
          </ac:spMkLst>
        </pc:spChg>
        <pc:grpChg chg="add del mod">
          <ac:chgData name="Михаил Попов" userId="1ff28dec684c2c56" providerId="LiveId" clId="{070E8947-3F4A-4198-A55C-BDAFCC2BA385}" dt="2020-10-09T13:33:13.009" v="1479" actId="478"/>
          <ac:grpSpMkLst>
            <pc:docMk/>
            <pc:sldMk cId="3192736760" sldId="324"/>
            <ac:grpSpMk id="26" creationId="{E87E42A6-BC69-4743-A6E1-42AEBE0A569B}"/>
          </ac:grpSpMkLst>
        </pc:grpChg>
        <pc:grpChg chg="add del mod">
          <ac:chgData name="Михаил Попов" userId="1ff28dec684c2c56" providerId="LiveId" clId="{070E8947-3F4A-4198-A55C-BDAFCC2BA385}" dt="2020-10-09T13:33:12.181" v="1478" actId="478"/>
          <ac:grpSpMkLst>
            <pc:docMk/>
            <pc:sldMk cId="3192736760" sldId="324"/>
            <ac:grpSpMk id="30" creationId="{B9A17AE7-9E7C-48A3-B221-457897F72849}"/>
          </ac:grpSpMkLst>
        </pc:grpChg>
        <pc:picChg chg="add mod">
          <ac:chgData name="Михаил Попов" userId="1ff28dec684c2c56" providerId="LiveId" clId="{070E8947-3F4A-4198-A55C-BDAFCC2BA385}" dt="2020-10-09T09:10:31.633" v="56" actId="1076"/>
          <ac:picMkLst>
            <pc:docMk/>
            <pc:sldMk cId="3192736760" sldId="324"/>
            <ac:picMk id="3" creationId="{38A73F92-7F3A-41A3-AAFD-8AE9D2FC8E68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7" creationId="{8C9E8750-4D68-48EB-A07D-5EB1DFD4B0C5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9" creationId="{2C862303-F071-4026-ACD1-ADE84D0686BC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1" creationId="{21248FAA-B958-4E4B-9618-75F7AB4E0CEA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7" creationId="{1AE5DE2A-2C7D-4018-9F4E-8D32AF759654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9" creationId="{BFEB4750-EE21-4D11-A79E-3A6962501989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0:14:33.321" v="374" actId="22"/>
          <ac:picMkLst>
            <pc:docMk/>
            <pc:sldMk cId="3192736760" sldId="324"/>
            <ac:picMk id="23" creationId="{EA7F431D-7484-4ADA-ABB2-4572490CC0BC}"/>
          </ac:picMkLst>
        </pc:picChg>
        <pc:picChg chg="add del mod">
          <ac:chgData name="Михаил Попов" userId="1ff28dec684c2c56" providerId="LiveId" clId="{070E8947-3F4A-4198-A55C-BDAFCC2BA385}" dt="2020-10-09T13:35:08.136" v="1496" actId="478"/>
          <ac:picMkLst>
            <pc:docMk/>
            <pc:sldMk cId="3192736760" sldId="324"/>
            <ac:picMk id="41" creationId="{E3E922E8-DF78-4BFF-9D86-78B07284313A}"/>
          </ac:picMkLst>
        </pc:pic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7" creationId="{77CE6B13-174B-4243-8E9E-35761247C3AD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8" creationId="{48F78656-1B0B-44EF-9E21-11A5F57E6F24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9" creationId="{8E6B4C70-233B-4F6A-A21C-0976640F34A7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31" creationId="{37F268E3-4C82-4F0B-9576-FDDD06D11891}"/>
          </ac:cxnSpMkLst>
        </pc:cxnChg>
        <pc:cxnChg chg="mod">
          <ac:chgData name="Михаил Попов" userId="1ff28dec684c2c56" providerId="LiveId" clId="{070E8947-3F4A-4198-A55C-BDAFCC2BA385}" dt="2020-10-09T13:28:35.671" v="1470" actId="1076"/>
          <ac:cxnSpMkLst>
            <pc:docMk/>
            <pc:sldMk cId="3192736760" sldId="324"/>
            <ac:cxnSpMk id="32" creationId="{D37C47AF-A0C8-40CA-8B1F-09B887D04752}"/>
          </ac:cxnSpMkLst>
        </pc:cxnChg>
        <pc:cxnChg chg="mod">
          <ac:chgData name="Михаил Попов" userId="1ff28dec684c2c56" providerId="LiveId" clId="{070E8947-3F4A-4198-A55C-BDAFCC2BA385}" dt="2020-10-09T13:28:41.893" v="1472" actId="14100"/>
          <ac:cxnSpMkLst>
            <pc:docMk/>
            <pc:sldMk cId="3192736760" sldId="324"/>
            <ac:cxnSpMk id="33" creationId="{F8025252-D861-43B9-A7C1-A34931CABEC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51:29.936" v="1612" actId="478"/>
        <pc:sldMkLst>
          <pc:docMk/>
          <pc:sldMk cId="3291699020" sldId="325"/>
        </pc:sldMkLst>
        <pc:spChg chg="add">
          <ac:chgData name="Михаил Попов" userId="1ff28dec684c2c56" providerId="LiveId" clId="{070E8947-3F4A-4198-A55C-BDAFCC2BA385}" dt="2020-10-09T10:11:16.085" v="358" actId="22"/>
          <ac:spMkLst>
            <pc:docMk/>
            <pc:sldMk cId="3291699020" sldId="325"/>
            <ac:spMk id="5" creationId="{1CDA2487-CDCA-4123-AC03-682FD49116D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8" creationId="{7CD6B6B9-3C20-437D-A588-89501E747FE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9" creationId="{7A9EFB78-EB06-4EF9-9344-10A4B00B3A9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8" creationId="{52F80117-5C49-4091-83D2-F4376AD15757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9" creationId="{27224E77-9EC7-4916-BD88-6C1D3406FAA2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0" creationId="{71A1C60A-E3BF-4ABE-9934-4F24B4E837C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1" creationId="{8EC51FAB-066A-4CB8-BB0B-D21648C6C69D}"/>
          </ac:spMkLst>
        </pc:spChg>
        <pc:spChg chg="mod">
          <ac:chgData name="Михаил Попов" userId="1ff28dec684c2c56" providerId="LiveId" clId="{070E8947-3F4A-4198-A55C-BDAFCC2BA385}" dt="2020-10-09T13:45:14.038" v="1598" actId="14100"/>
          <ac:spMkLst>
            <pc:docMk/>
            <pc:sldMk cId="3291699020" sldId="325"/>
            <ac:spMk id="43" creationId="{877C2245-0646-492B-82E5-69D9E49E6110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4" creationId="{399C1EB3-5599-4E0D-B326-03EC3743A049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7" creationId="{A3597311-C501-48FC-B06E-B9F281AA246E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8" creationId="{D7D760EC-56A4-4BD7-8595-5A739A32B6EC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9" creationId="{1DE635A2-111F-411B-8C7F-4C9CED0BEB8A}"/>
          </ac:spMkLst>
        </pc:spChg>
        <pc:spChg chg="add del mod">
          <ac:chgData name="Михаил Попов" userId="1ff28dec684c2c56" providerId="LiveId" clId="{070E8947-3F4A-4198-A55C-BDAFCC2BA385}" dt="2020-10-09T13:51:28.800" v="1611" actId="478"/>
          <ac:spMkLst>
            <pc:docMk/>
            <pc:sldMk cId="3291699020" sldId="325"/>
            <ac:spMk id="53" creationId="{F757853D-5010-430B-80B1-323834032AEF}"/>
          </ac:spMkLst>
        </pc:spChg>
        <pc:spChg chg="add del mod">
          <ac:chgData name="Михаил Попов" userId="1ff28dec684c2c56" providerId="LiveId" clId="{070E8947-3F4A-4198-A55C-BDAFCC2BA385}" dt="2020-10-09T13:51:29.936" v="1612" actId="478"/>
          <ac:spMkLst>
            <pc:docMk/>
            <pc:sldMk cId="3291699020" sldId="325"/>
            <ac:spMk id="55" creationId="{5808CF27-D280-4EE3-B306-838523532442}"/>
          </ac:spMkLst>
        </pc:s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0" creationId="{8580F9DB-28B3-4099-B212-24334121B508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4" creationId="{9CEF30C1-D82C-4FBC-B38C-669670CB79F2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42" creationId="{7C5D66D5-5337-4DED-B4E8-7A8BDC3122B2}"/>
          </ac:grpSpMkLst>
        </pc:grpChg>
        <pc:grpChg chg="add del mod">
          <ac:chgData name="Михаил Попов" userId="1ff28dec684c2c56" providerId="LiveId" clId="{070E8947-3F4A-4198-A55C-BDAFCC2BA385}" dt="2020-10-09T13:44:51.010" v="1593" actId="478"/>
          <ac:grpSpMkLst>
            <pc:docMk/>
            <pc:sldMk cId="3291699020" sldId="325"/>
            <ac:grpSpMk id="46" creationId="{7F46D10D-9DCA-4916-8F7A-C48B295CC05D}"/>
          </ac:grpSpMkLst>
        </pc:grpChg>
        <pc:picChg chg="add mod">
          <ac:chgData name="Михаил Попов" userId="1ff28dec684c2c56" providerId="LiveId" clId="{070E8947-3F4A-4198-A55C-BDAFCC2BA385}" dt="2020-10-09T09:10:45.109" v="58" actId="1076"/>
          <ac:picMkLst>
            <pc:docMk/>
            <pc:sldMk cId="3291699020" sldId="325"/>
            <ac:picMk id="3" creationId="{DCC5DEC1-54AF-4A2F-964E-5460B1BB2316}"/>
          </ac:picMkLst>
        </pc:picChg>
        <pc:picChg chg="add del">
          <ac:chgData name="Михаил Попов" userId="1ff28dec684c2c56" providerId="LiveId" clId="{070E8947-3F4A-4198-A55C-BDAFCC2BA385}" dt="2020-10-09T10:17:00.005" v="390" actId="478"/>
          <ac:picMkLst>
            <pc:docMk/>
            <pc:sldMk cId="3291699020" sldId="325"/>
            <ac:picMk id="7" creationId="{44C3C525-02D7-4D95-A38D-84C4BC811076}"/>
          </ac:picMkLst>
        </pc:picChg>
        <pc:picChg chg="add del">
          <ac:chgData name="Михаил Попов" userId="1ff28dec684c2c56" providerId="LiveId" clId="{070E8947-3F4A-4198-A55C-BDAFCC2BA385}" dt="2020-10-09T10:16:56.524" v="387" actId="478"/>
          <ac:picMkLst>
            <pc:docMk/>
            <pc:sldMk cId="3291699020" sldId="325"/>
            <ac:picMk id="9" creationId="{B76B51C5-2F3A-4D30-A53F-59A85942089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1" creationId="{10288D7D-CCA0-41D3-9011-CEF0F61AED5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3" creationId="{B415E834-C705-4694-8DDB-105724393413}"/>
          </ac:picMkLst>
        </pc:picChg>
        <pc:picChg chg="add del">
          <ac:chgData name="Михаил Попов" userId="1ff28dec684c2c56" providerId="LiveId" clId="{070E8947-3F4A-4198-A55C-BDAFCC2BA385}" dt="2020-10-09T10:17:03.014" v="392" actId="478"/>
          <ac:picMkLst>
            <pc:docMk/>
            <pc:sldMk cId="3291699020" sldId="325"/>
            <ac:picMk id="15" creationId="{B3831FE4-D93D-4CA2-84B5-0AB98ED00A6C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7" creationId="{D1FD08F0-08FA-466E-A61F-F4F214D60BCE}"/>
          </ac:picMkLst>
        </pc:picChg>
        <pc:picChg chg="add del">
          <ac:chgData name="Михаил Попов" userId="1ff28dec684c2c56" providerId="LiveId" clId="{070E8947-3F4A-4198-A55C-BDAFCC2BA385}" dt="2020-10-09T10:17:01.357" v="391" actId="478"/>
          <ac:picMkLst>
            <pc:docMk/>
            <pc:sldMk cId="3291699020" sldId="325"/>
            <ac:picMk id="19" creationId="{A7D6CC03-F8BD-4BEA-BAAA-7C03F59E85AD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21" creationId="{94CCA3BB-FCDE-4BAB-BDF0-CC74F29E2A16}"/>
          </ac:picMkLst>
        </pc:picChg>
        <pc:picChg chg="add del mod">
          <ac:chgData name="Михаил Попов" userId="1ff28dec684c2c56" providerId="LiveId" clId="{070E8947-3F4A-4198-A55C-BDAFCC2BA385}" dt="2020-10-09T10:16:57.640" v="388" actId="478"/>
          <ac:picMkLst>
            <pc:docMk/>
            <pc:sldMk cId="3291699020" sldId="325"/>
            <ac:picMk id="23" creationId="{95B74802-9969-4128-AE40-A2B0C8696A6C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5" creationId="{BD6272A5-248C-4886-8273-0FE537D0471D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7" creationId="{41972A3A-FD31-4A4B-8A30-A563B4FA6C5B}"/>
          </ac:picMkLst>
        </pc:picChg>
        <pc:picChg chg="add del mod">
          <ac:chgData name="Михаил Попов" userId="1ff28dec684c2c56" providerId="LiveId" clId="{070E8947-3F4A-4198-A55C-BDAFCC2BA385}" dt="2020-10-09T13:51:26.769" v="1610" actId="478"/>
          <ac:picMkLst>
            <pc:docMk/>
            <pc:sldMk cId="3291699020" sldId="325"/>
            <ac:picMk id="51" creationId="{730BDF40-6DB3-465D-88F8-2ECDE11E1782}"/>
          </ac:picMkLst>
        </pc:pic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1" creationId="{073DEB44-F168-4E39-8D67-3A05A02FEF2E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2" creationId="{48C9120F-101B-46CE-A712-17FC9F8CA259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3" creationId="{057BBA69-CB23-4E82-A97F-EBDE13E71ED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5" creationId="{5A500972-FD70-4A66-8CC4-CD3EFD199B83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7" creationId="{6A5A8E68-F8AF-4C67-B379-4BC16478ACF8}"/>
          </ac:cxnSpMkLst>
        </pc:cxnChg>
        <pc:cxnChg chg="add del mod">
          <ac:chgData name="Михаил Попов" userId="1ff28dec684c2c56" providerId="LiveId" clId="{070E8947-3F4A-4198-A55C-BDAFCC2BA385}" dt="2020-10-09T13:44:57.784" v="1594" actId="478"/>
          <ac:cxnSpMkLst>
            <pc:docMk/>
            <pc:sldMk cId="3291699020" sldId="325"/>
            <ac:cxnSpMk id="45" creationId="{614A00EA-12C0-41F2-BF12-5F2FC22DD1F2}"/>
          </ac:cxnSpMkLst>
        </pc:cxnChg>
      </pc:sldChg>
      <pc:sldChg chg="addSp delSp modSp add mod">
        <pc:chgData name="Михаил Попов" userId="1ff28dec684c2c56" providerId="LiveId" clId="{070E8947-3F4A-4198-A55C-BDAFCC2BA385}" dt="2020-10-09T10:50:44.142" v="510" actId="22"/>
        <pc:sldMkLst>
          <pc:docMk/>
          <pc:sldMk cId="2994114848" sldId="326"/>
        </pc:sldMkLst>
        <pc:spChg chg="add">
          <ac:chgData name="Михаил Попов" userId="1ff28dec684c2c56" providerId="LiveId" clId="{070E8947-3F4A-4198-A55C-BDAFCC2BA385}" dt="2020-10-09T10:25:34.188" v="433" actId="22"/>
          <ac:spMkLst>
            <pc:docMk/>
            <pc:sldMk cId="2994114848" sldId="326"/>
            <ac:spMk id="23" creationId="{8FAD19BE-4E50-4909-B12E-7F3E73B764E2}"/>
          </ac:spMkLst>
        </pc:spChg>
        <pc:picChg chg="add mod">
          <ac:chgData name="Михаил Попов" userId="1ff28dec684c2c56" providerId="LiveId" clId="{070E8947-3F4A-4198-A55C-BDAFCC2BA385}" dt="2020-10-09T09:10:59.199" v="60" actId="1076"/>
          <ac:picMkLst>
            <pc:docMk/>
            <pc:sldMk cId="2994114848" sldId="326"/>
            <ac:picMk id="3" creationId="{1E3E0510-396A-4BC0-8326-EF0149F4591E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5" creationId="{D7BB06B3-97EE-455C-B65F-0EC7730A0D6D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7" creationId="{30B3C9A4-81E5-4401-A57D-A3A21857058F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9" creationId="{89544EE5-F1A7-47EE-8848-869B71C4368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1" creationId="{3B8A8AFB-7389-4906-B1EE-1DBE5F17922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3" creationId="{B1609625-DD1C-460A-9CB6-A5E15C5E191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5" creationId="{F4E56433-28AC-4749-856B-01B1DB8D7A11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7" creationId="{B6B6B67A-8292-4AA8-A47C-A21F5FDFBD0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9" creationId="{D21BE675-800D-4998-A4FC-1B2A30494B99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21" creationId="{8E5AEBE6-4269-4192-9C24-0EB3FDF1BAB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25" creationId="{8DD59D93-FE62-4F8C-B261-803CA6A40286}"/>
          </ac:picMkLst>
        </pc:picChg>
        <pc:picChg chg="add del">
          <ac:chgData name="Михаил Попов" userId="1ff28dec684c2c56" providerId="LiveId" clId="{070E8947-3F4A-4198-A55C-BDAFCC2BA385}" dt="2020-10-09T10:50:42.817" v="509" actId="478"/>
          <ac:picMkLst>
            <pc:docMk/>
            <pc:sldMk cId="2994114848" sldId="326"/>
            <ac:picMk id="27" creationId="{7EAF25DC-97ED-49D9-8C26-09B682A8AAB8}"/>
          </ac:picMkLst>
        </pc:picChg>
        <pc:picChg chg="add del">
          <ac:chgData name="Михаил Попов" userId="1ff28dec684c2c56" providerId="LiveId" clId="{070E8947-3F4A-4198-A55C-BDAFCC2BA385}" dt="2020-10-09T10:50:41.799" v="508" actId="478"/>
          <ac:picMkLst>
            <pc:docMk/>
            <pc:sldMk cId="2994114848" sldId="326"/>
            <ac:picMk id="29" creationId="{470A2A78-9ABB-4D70-A629-A3A3BB48D497}"/>
          </ac:picMkLst>
        </pc:picChg>
        <pc:picChg chg="add del">
          <ac:chgData name="Михаил Попов" userId="1ff28dec684c2c56" providerId="LiveId" clId="{070E8947-3F4A-4198-A55C-BDAFCC2BA385}" dt="2020-10-09T10:50:41.063" v="507" actId="478"/>
          <ac:picMkLst>
            <pc:docMk/>
            <pc:sldMk cId="2994114848" sldId="326"/>
            <ac:picMk id="31" creationId="{5CB3A89D-00F8-4402-B869-5C944D86537E}"/>
          </ac:picMkLst>
        </pc:picChg>
        <pc:picChg chg="add del">
          <ac:chgData name="Михаил Попов" userId="1ff28dec684c2c56" providerId="LiveId" clId="{070E8947-3F4A-4198-A55C-BDAFCC2BA385}" dt="2020-10-09T10:50:40.334" v="506" actId="478"/>
          <ac:picMkLst>
            <pc:docMk/>
            <pc:sldMk cId="2994114848" sldId="326"/>
            <ac:picMk id="33" creationId="{E3EC6150-CAD1-428B-A6D1-DE2A51B3A1B9}"/>
          </ac:picMkLst>
        </pc:picChg>
        <pc:picChg chg="add del">
          <ac:chgData name="Михаил Попов" userId="1ff28dec684c2c56" providerId="LiveId" clId="{070E8947-3F4A-4198-A55C-BDAFCC2BA385}" dt="2020-10-09T10:50:39.654" v="505" actId="478"/>
          <ac:picMkLst>
            <pc:docMk/>
            <pc:sldMk cId="2994114848" sldId="326"/>
            <ac:picMk id="35" creationId="{996A8258-0941-47B7-B945-84CA7B56640C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7" creationId="{EEB684B7-01A0-470B-99A8-EB3F39DB20C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9" creationId="{A8124705-9BA8-4EF4-BF04-F93C0606EEAA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41" creationId="{92D231EB-68C0-4282-A7DB-FFC13BE3D9C3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3" creationId="{3326D617-A88E-4CC7-A335-B2C186C5F99E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5" creationId="{FEE528A1-3719-4BAC-B17A-9E662578E5BD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7" creationId="{2FB22AF5-5683-4C4B-A2CB-E903455F4A3A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9" creationId="{A17601C0-76C0-4E36-B210-97A25F1D002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6:42.803" v="2056" actId="14100"/>
        <pc:sldMkLst>
          <pc:docMk/>
          <pc:sldMk cId="275404122" sldId="327"/>
        </pc:sldMkLst>
        <pc:spChg chg="add">
          <ac:chgData name="Михаил Попов" userId="1ff28dec684c2c56" providerId="LiveId" clId="{070E8947-3F4A-4198-A55C-BDAFCC2BA385}" dt="2020-10-09T10:50:59.103" v="511" actId="22"/>
          <ac:spMkLst>
            <pc:docMk/>
            <pc:sldMk cId="275404122" sldId="327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5:18.367" v="2035" actId="1076"/>
          <ac:spMkLst>
            <pc:docMk/>
            <pc:sldMk cId="275404122" sldId="327"/>
            <ac:spMk id="14" creationId="{33CDE07C-64AF-4F65-B739-5D7A1C0AE2FF}"/>
          </ac:spMkLst>
        </pc:spChg>
        <pc:spChg chg="mod">
          <ac:chgData name="Михаил Попов" userId="1ff28dec684c2c56" providerId="LiveId" clId="{070E8947-3F4A-4198-A55C-BDAFCC2BA385}" dt="2020-10-09T14:35:40.569" v="2040" actId="14100"/>
          <ac:spMkLst>
            <pc:docMk/>
            <pc:sldMk cId="275404122" sldId="327"/>
            <ac:spMk id="16" creationId="{60AE70E0-4B88-4BAD-8C5A-53D796B39AF8}"/>
          </ac:spMkLst>
        </pc:spChg>
        <pc:spChg chg="mod">
          <ac:chgData name="Михаил Попов" userId="1ff28dec684c2c56" providerId="LiveId" clId="{070E8947-3F4A-4198-A55C-BDAFCC2BA385}" dt="2020-10-09T14:35:47.246" v="2042" actId="14100"/>
          <ac:spMkLst>
            <pc:docMk/>
            <pc:sldMk cId="275404122" sldId="327"/>
            <ac:spMk id="17" creationId="{21EE9237-CDAD-49D2-819B-6A5E1D9F3CF5}"/>
          </ac:spMkLst>
        </pc:spChg>
        <pc:grpChg chg="add mod">
          <ac:chgData name="Михаил Попов" userId="1ff28dec684c2c56" providerId="LiveId" clId="{070E8947-3F4A-4198-A55C-BDAFCC2BA385}" dt="2020-10-09T14:35:36.728" v="2039" actId="1076"/>
          <ac:grpSpMkLst>
            <pc:docMk/>
            <pc:sldMk cId="275404122" sldId="327"/>
            <ac:grpSpMk id="15" creationId="{8214D2B1-0A24-4790-947A-7D6262EF0A6A}"/>
          </ac:grpSpMkLst>
        </pc:grpChg>
        <pc:grpChg chg="add mod">
          <ac:chgData name="Михаил Попов" userId="1ff28dec684c2c56" providerId="LiveId" clId="{070E8947-3F4A-4198-A55C-BDAFCC2BA385}" dt="2020-10-09T14:36:24.062" v="2051" actId="1076"/>
          <ac:grpSpMkLst>
            <pc:docMk/>
            <pc:sldMk cId="275404122" sldId="327"/>
            <ac:grpSpMk id="18" creationId="{ED5D51B2-C48B-4B43-ACC2-40B6C29B504E}"/>
          </ac:grpSpMkLst>
        </pc:grpChg>
        <pc:picChg chg="add mod">
          <ac:chgData name="Михаил Попов" userId="1ff28dec684c2c56" providerId="LiveId" clId="{070E8947-3F4A-4198-A55C-BDAFCC2BA385}" dt="2020-10-09T09:11:29.269" v="63" actId="1076"/>
          <ac:picMkLst>
            <pc:docMk/>
            <pc:sldMk cId="275404122" sldId="327"/>
            <ac:picMk id="3" creationId="{5ED8AE08-FD81-41AE-8134-417E9E20FA69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7" creationId="{D6EBC292-448B-4ACE-9338-6EE26FD24362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9" creationId="{0A8C3EF6-BD9D-44F8-8EE4-5322F248D07F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1" creationId="{D07E0A25-EC78-4009-BCC3-0D37C54A1AF0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3" creationId="{C34FE757-A3C1-4816-B084-E1AC06A1F1D2}"/>
          </ac:picMkLst>
        </pc:picChg>
        <pc:cxnChg chg="mod">
          <ac:chgData name="Михаил Попов" userId="1ff28dec684c2c56" providerId="LiveId" clId="{070E8947-3F4A-4198-A55C-BDAFCC2BA385}" dt="2020-10-09T14:36:31.994" v="2053" actId="14100"/>
          <ac:cxnSpMkLst>
            <pc:docMk/>
            <pc:sldMk cId="275404122" sldId="327"/>
            <ac:cxnSpMk id="19" creationId="{90376A1D-529B-4B20-A1C2-EADB4B09FA42}"/>
          </ac:cxnSpMkLst>
        </pc:cxnChg>
        <pc:cxnChg chg="del mod">
          <ac:chgData name="Михаил Попов" userId="1ff28dec684c2c56" providerId="LiveId" clId="{070E8947-3F4A-4198-A55C-BDAFCC2BA385}" dt="2020-10-09T14:36:20.066" v="2050" actId="478"/>
          <ac:cxnSpMkLst>
            <pc:docMk/>
            <pc:sldMk cId="275404122" sldId="327"/>
            <ac:cxnSpMk id="20" creationId="{75660A66-6430-4F2F-8A28-2721AE83317F}"/>
          </ac:cxnSpMkLst>
        </pc:cxnChg>
        <pc:cxnChg chg="mod">
          <ac:chgData name="Михаил Попов" userId="1ff28dec684c2c56" providerId="LiveId" clId="{070E8947-3F4A-4198-A55C-BDAFCC2BA385}" dt="2020-10-09T14:36:42.803" v="2056" actId="14100"/>
          <ac:cxnSpMkLst>
            <pc:docMk/>
            <pc:sldMk cId="275404122" sldId="327"/>
            <ac:cxnSpMk id="21" creationId="{0AC120BF-A864-4128-BEE5-7CB1ED85C2A2}"/>
          </ac:cxnSpMkLst>
        </pc:cxnChg>
        <pc:cxnChg chg="mod">
          <ac:chgData name="Михаил Попов" userId="1ff28dec684c2c56" providerId="LiveId" clId="{070E8947-3F4A-4198-A55C-BDAFCC2BA385}" dt="2020-10-09T14:36:35.544" v="2054" actId="14100"/>
          <ac:cxnSpMkLst>
            <pc:docMk/>
            <pc:sldMk cId="275404122" sldId="327"/>
            <ac:cxnSpMk id="22" creationId="{877D4CE5-F598-4755-B0C9-E1D317AC7D2D}"/>
          </ac:cxnSpMkLst>
        </pc:cxnChg>
        <pc:cxnChg chg="del mod">
          <ac:chgData name="Михаил Попов" userId="1ff28dec684c2c56" providerId="LiveId" clId="{070E8947-3F4A-4198-A55C-BDAFCC2BA385}" dt="2020-10-09T14:36:16.410" v="2049" actId="478"/>
          <ac:cxnSpMkLst>
            <pc:docMk/>
            <pc:sldMk cId="275404122" sldId="327"/>
            <ac:cxnSpMk id="23" creationId="{C61A26B5-54B2-49BC-99FD-3CAE3692C42C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07:44.764" v="2509" actId="478"/>
        <pc:sldMkLst>
          <pc:docMk/>
          <pc:sldMk cId="1560295341" sldId="328"/>
        </pc:sldMkLst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0" creationId="{D16DE4B4-7121-4E06-989A-291723D66DE9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2" creationId="{11FBD9CA-A7CB-4742-873C-BCE99CC519BF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5" creationId="{F540EAC8-D6B2-4C30-AB46-B97D18CAEA22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8" creationId="{9BDF06A4-C795-43A8-B6CF-B837CCF86A31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0" creationId="{EF084A1B-9D52-4363-89FD-B200E3BDE27E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2" creationId="{3D2282B0-23C4-4D8C-AC45-855B2B507923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4" creationId="{EC505C2D-7948-4583-9F18-BF49CC576E05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6" creationId="{DB6CB6F9-DCC0-4798-A0FB-C437952C7030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8" creationId="{7E928075-E6BA-4E3B-A98A-ED1942B8AA58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42" creationId="{CD121E12-814E-4618-BDB5-25A113100EB2}"/>
          </ac:spMkLst>
        </pc:spChg>
        <pc:spChg chg="add del">
          <ac:chgData name="Михаил Попов" userId="1ff28dec684c2c56" providerId="LiveId" clId="{070E8947-3F4A-4198-A55C-BDAFCC2BA385}" dt="2020-10-09T15:06:26.031" v="2505" actId="22"/>
          <ac:spMkLst>
            <pc:docMk/>
            <pc:sldMk cId="1560295341" sldId="328"/>
            <ac:spMk id="44" creationId="{FE8BB4C6-0CA6-4BEA-8FF8-55E42C7D332F}"/>
          </ac:spMkLst>
        </pc:s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0" creationId="{BA9BA50B-1B8F-4A30-9908-2E635E9BAD4D}"/>
          </ac:grpSpMkLst>
        </pc:gr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4" creationId="{47CE1895-001C-413A-A4E9-BBB6D639286C}"/>
          </ac:grpSpMkLst>
        </pc:grpChg>
        <pc:graphicFrameChg chg="add del mod modGraphic">
          <ac:chgData name="Михаил Попов" userId="1ff28dec684c2c56" providerId="LiveId" clId="{070E8947-3F4A-4198-A55C-BDAFCC2BA385}" dt="2020-10-09T15:04:20.493" v="2464" actId="478"/>
          <ac:graphicFrameMkLst>
            <pc:docMk/>
            <pc:sldMk cId="1560295341" sldId="328"/>
            <ac:graphicFrameMk id="9" creationId="{69089F98-31CB-46F9-8246-AEF291EC288D}"/>
          </ac:graphicFrameMkLst>
        </pc:graphicFrameChg>
        <pc:graphicFrameChg chg="add del mod modGraphic">
          <ac:chgData name="Михаил Попов" userId="1ff28dec684c2c56" providerId="LiveId" clId="{070E8947-3F4A-4198-A55C-BDAFCC2BA385}" dt="2020-10-09T15:07:39.950" v="2508" actId="478"/>
          <ac:graphicFrameMkLst>
            <pc:docMk/>
            <pc:sldMk cId="1560295341" sldId="328"/>
            <ac:graphicFrameMk id="26" creationId="{6FE76EB9-A0E0-42C4-84C5-1D7A765AE3ED}"/>
          </ac:graphicFrameMkLst>
        </pc:graphicFrameChg>
        <pc:picChg chg="add mod">
          <ac:chgData name="Михаил Попов" userId="1ff28dec684c2c56" providerId="LiveId" clId="{070E8947-3F4A-4198-A55C-BDAFCC2BA385}" dt="2020-10-09T09:11:47.909" v="65" actId="1076"/>
          <ac:picMkLst>
            <pc:docMk/>
            <pc:sldMk cId="1560295341" sldId="328"/>
            <ac:picMk id="3" creationId="{1FD5DF1D-25D5-46E3-AD3F-5CE782E4073A}"/>
          </ac:picMkLst>
        </pc:picChg>
        <pc:picChg chg="add del mod">
          <ac:chgData name="Михаил Попов" userId="1ff28dec684c2c56" providerId="LiveId" clId="{070E8947-3F4A-4198-A55C-BDAFCC2BA385}" dt="2020-10-09T09:18:21.975" v="76" actId="21"/>
          <ac:picMkLst>
            <pc:docMk/>
            <pc:sldMk cId="1560295341" sldId="328"/>
            <ac:picMk id="5" creationId="{F4A3F880-8B51-442D-BB48-06484B174A7A}"/>
          </ac:picMkLst>
        </pc:picChg>
        <pc:picChg chg="add del mod">
          <ac:chgData name="Михаил Попов" userId="1ff28dec684c2c56" providerId="LiveId" clId="{070E8947-3F4A-4198-A55C-BDAFCC2BA385}" dt="2020-10-09T09:20:38.029" v="81" actId="21"/>
          <ac:picMkLst>
            <pc:docMk/>
            <pc:sldMk cId="1560295341" sldId="328"/>
            <ac:picMk id="7" creationId="{60376F34-0511-42C0-BB4E-F7C30F993FC2}"/>
          </ac:picMkLst>
        </pc:pic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1" creationId="{7E0B52DF-69C8-406C-8256-0EA04F618269}"/>
          </ac:cxnSpMkLst>
        </pc:cxnChg>
        <pc:cxnChg chg="mod">
          <ac:chgData name="Михаил Попов" userId="1ff28dec684c2c56" providerId="LiveId" clId="{070E8947-3F4A-4198-A55C-BDAFCC2BA385}" dt="2020-10-09T14:57:23.958" v="2308" actId="1076"/>
          <ac:cxnSpMkLst>
            <pc:docMk/>
            <pc:sldMk cId="1560295341" sldId="328"/>
            <ac:cxnSpMk id="12" creationId="{3CBB618B-DB00-44FC-B923-6E9F3A6C74C7}"/>
          </ac:cxnSpMkLst>
        </pc:cxnChg>
        <pc:cxnChg chg="mod">
          <ac:chgData name="Михаил Попов" userId="1ff28dec684c2c56" providerId="LiveId" clId="{070E8947-3F4A-4198-A55C-BDAFCC2BA385}" dt="2020-10-09T14:57:27.280" v="2309" actId="14100"/>
          <ac:cxnSpMkLst>
            <pc:docMk/>
            <pc:sldMk cId="1560295341" sldId="328"/>
            <ac:cxnSpMk id="13" creationId="{C6162530-FE4B-4955-8EEF-C489AB4AADA6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6" creationId="{B7EAB1C0-3A6C-42F2-BFF5-01F4DA498FD2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7" creationId="{5ABFE783-13EB-491C-8560-6DB01808BA57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18" creationId="{3714E450-B3E4-4C7B-9B59-C12810CAFD33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39" creationId="{ED583B77-2694-4659-AB73-AE509929D4A7}"/>
          </ac:cxnSpMkLst>
        </pc:cxnChg>
      </pc:sldChg>
      <pc:sldChg chg="addSp modSp add mod ord">
        <pc:chgData name="Михаил Попов" userId="1ff28dec684c2c56" providerId="LiveId" clId="{070E8947-3F4A-4198-A55C-BDAFCC2BA385}" dt="2020-10-09T09:16:07.403" v="69"/>
        <pc:sldMkLst>
          <pc:docMk/>
          <pc:sldMk cId="1520602761" sldId="329"/>
        </pc:sldMkLst>
        <pc:picChg chg="add mod">
          <ac:chgData name="Михаил Попов" userId="1ff28dec684c2c56" providerId="LiveId" clId="{070E8947-3F4A-4198-A55C-BDAFCC2BA385}" dt="2020-10-09T09:16:05.755" v="67" actId="1076"/>
          <ac:picMkLst>
            <pc:docMk/>
            <pc:sldMk cId="1520602761" sldId="329"/>
            <ac:picMk id="3" creationId="{B89BD521-69E6-425B-AC25-16E38E042C39}"/>
          </ac:picMkLst>
        </pc:picChg>
      </pc:sldChg>
      <pc:sldChg chg="addSp delSp modSp add mod">
        <pc:chgData name="Михаил Попов" userId="1ff28dec684c2c56" providerId="LiveId" clId="{070E8947-3F4A-4198-A55C-BDAFCC2BA385}" dt="2020-10-09T15:31:27.595" v="2711" actId="5793"/>
        <pc:sldMkLst>
          <pc:docMk/>
          <pc:sldMk cId="3591211825" sldId="330"/>
        </pc:sldMkLst>
        <pc:spChg chg="add mo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2" creationId="{6480063F-F9C3-4B76-AB68-4BA7AEB2A123}"/>
          </ac:spMkLst>
        </pc:spChg>
        <pc:spChg chg="add mod or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6" creationId="{2DC618C1-9FD7-410A-94CB-C19EA8165D56}"/>
          </ac:spMkLst>
        </pc:spChg>
        <pc:spChg chg="add mod">
          <ac:chgData name="Михаил Попов" userId="1ff28dec684c2c56" providerId="LiveId" clId="{070E8947-3F4A-4198-A55C-BDAFCC2BA385}" dt="2020-10-09T15:21:28.161" v="2645" actId="20577"/>
          <ac:spMkLst>
            <pc:docMk/>
            <pc:sldMk cId="3591211825" sldId="330"/>
            <ac:spMk id="17" creationId="{A360FD68-AD70-4745-99AF-CD8037D87A18}"/>
          </ac:spMkLst>
        </pc:spChg>
        <pc:spChg chg="add mod">
          <ac:chgData name="Михаил Попов" userId="1ff28dec684c2c56" providerId="LiveId" clId="{070E8947-3F4A-4198-A55C-BDAFCC2BA385}" dt="2020-10-09T15:31:27.595" v="2711" actId="5793"/>
          <ac:spMkLst>
            <pc:docMk/>
            <pc:sldMk cId="3591211825" sldId="330"/>
            <ac:spMk id="19" creationId="{352BF69E-A49C-4582-9441-0EEF768F4E9F}"/>
          </ac:spMkLst>
        </pc:spChg>
        <pc:spChg chg="add del">
          <ac:chgData name="Михаил Попов" userId="1ff28dec684c2c56" providerId="LiveId" clId="{070E8947-3F4A-4198-A55C-BDAFCC2BA385}" dt="2020-10-09T15:31:18.936" v="2695" actId="22"/>
          <ac:spMkLst>
            <pc:docMk/>
            <pc:sldMk cId="3591211825" sldId="330"/>
            <ac:spMk id="21" creationId="{5F7F0A99-4E47-4257-8014-1917DE6FBE9E}"/>
          </ac:spMkLst>
        </pc:spChg>
        <pc:graphicFrameChg chg="add del mod modGraphic">
          <ac:chgData name="Михаил Попов" userId="1ff28dec684c2c56" providerId="LiveId" clId="{070E8947-3F4A-4198-A55C-BDAFCC2BA385}" dt="2020-10-09T15:17:49.653" v="2574" actId="478"/>
          <ac:graphicFrameMkLst>
            <pc:docMk/>
            <pc:sldMk cId="3591211825" sldId="330"/>
            <ac:graphicFrameMk id="2" creationId="{C2C0022E-CF19-4C03-A277-38488AA68908}"/>
          </ac:graphicFrameMkLst>
        </pc:graphicFrameChg>
        <pc:graphicFrameChg chg="add del mod">
          <ac:chgData name="Михаил Попов" userId="1ff28dec684c2c56" providerId="LiveId" clId="{070E8947-3F4A-4198-A55C-BDAFCC2BA385}" dt="2020-10-09T15:20:25.381" v="2605" actId="478"/>
          <ac:graphicFrameMkLst>
            <pc:docMk/>
            <pc:sldMk cId="3591211825" sldId="330"/>
            <ac:graphicFrameMk id="4" creationId="{800D5583-E28E-4B14-9E77-749D20F69DA7}"/>
          </ac:graphicFrameMkLst>
        </pc:graphicFrameChg>
        <pc:graphicFrameChg chg="add mo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0" creationId="{7B0A4E83-C2FC-4A7A-AD20-53B064B25F4C}"/>
          </ac:graphicFrameMkLst>
        </pc:graphicFrameChg>
        <pc:graphicFrameChg chg="add mod or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4" creationId="{1202A92E-536D-4FD4-9773-8F508E64E4EA}"/>
          </ac:graphicFrameMkLst>
        </pc:graphicFrameChg>
        <pc:picChg chg="add del mod">
          <ac:chgData name="Михаил Попов" userId="1ff28dec684c2c56" providerId="LiveId" clId="{070E8947-3F4A-4198-A55C-BDAFCC2BA385}" dt="2020-10-09T15:19:04.621" v="2578" actId="478"/>
          <ac:picMkLst>
            <pc:docMk/>
            <pc:sldMk cId="3591211825" sldId="330"/>
            <ac:picMk id="6" creationId="{78648B54-581D-4165-937B-FEA976789C60}"/>
          </ac:picMkLst>
        </pc:picChg>
        <pc:picChg chg="add mod">
          <ac:chgData name="Михаил Попов" userId="1ff28dec684c2c56" providerId="LiveId" clId="{070E8947-3F4A-4198-A55C-BDAFCC2BA385}" dt="2020-10-09T15:21:31.199" v="2646" actId="1076"/>
          <ac:picMkLst>
            <pc:docMk/>
            <pc:sldMk cId="3591211825" sldId="330"/>
            <ac:picMk id="8" creationId="{95D986A0-4D1B-4642-8A2A-E25F3808BF60}"/>
          </ac:picMkLst>
        </pc:picChg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73771045" sldId="331"/>
        </pc:sldMkLst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225969854" sldId="332"/>
        </pc:sldMkLst>
      </pc:sldChg>
      <pc:sldChg chg="addSp delSp modSp add mod modAnim">
        <pc:chgData name="Михаил Попов" userId="1ff28dec684c2c56" providerId="LiveId" clId="{070E8947-3F4A-4198-A55C-BDAFCC2BA385}" dt="2020-10-09T12:05:04.751" v="1000"/>
        <pc:sldMkLst>
          <pc:docMk/>
          <pc:sldMk cId="871214563" sldId="333"/>
        </pc:sldMkLst>
        <pc:spChg chg="mod">
          <ac:chgData name="Михаил Попов" userId="1ff28dec684c2c56" providerId="LiveId" clId="{070E8947-3F4A-4198-A55C-BDAFCC2BA385}" dt="2020-10-09T09:38:26.143" v="143" actId="20577"/>
          <ac:spMkLst>
            <pc:docMk/>
            <pc:sldMk cId="871214563" sldId="333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3:35.515" v="987" actId="20577"/>
          <ac:spMkLst>
            <pc:docMk/>
            <pc:sldMk cId="871214563" sldId="333"/>
            <ac:spMk id="18" creationId="{1D32CAA9-D6B5-4D27-896F-D75D4E68905B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19" creationId="{7E202003-F9C2-4DB1-B5CF-B14EE27A7E7A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20" creationId="{90345170-1A1A-467F-AD3B-28C7B9641924}"/>
          </ac:spMkLst>
        </pc:spChg>
        <pc:spChg chg="add mod">
          <ac:chgData name="Михаил Попов" userId="1ff28dec684c2c56" providerId="LiveId" clId="{070E8947-3F4A-4198-A55C-BDAFCC2BA385}" dt="2020-10-09T12:04:37.577" v="993" actId="14100"/>
          <ac:spMkLst>
            <pc:docMk/>
            <pc:sldMk cId="871214563" sldId="333"/>
            <ac:spMk id="21" creationId="{3FF92833-EA31-4857-AFD7-5D53E3DD16C2}"/>
          </ac:spMkLst>
        </pc:spChg>
        <pc:spChg chg="add del mod">
          <ac:chgData name="Михаил Попов" userId="1ff28dec684c2c56" providerId="LiveId" clId="{070E8947-3F4A-4198-A55C-BDAFCC2BA385}" dt="2020-10-09T12:04:49.468" v="995"/>
          <ac:spMkLst>
            <pc:docMk/>
            <pc:sldMk cId="871214563" sldId="333"/>
            <ac:spMk id="22" creationId="{641E24CF-F32D-48FB-BF52-8282E0ADC58A}"/>
          </ac:spMkLst>
        </pc:spChg>
        <pc:spChg chg="add mod">
          <ac:chgData name="Михаил Попов" userId="1ff28dec684c2c56" providerId="LiveId" clId="{070E8947-3F4A-4198-A55C-BDAFCC2BA385}" dt="2020-10-09T12:04:58.884" v="999" actId="14100"/>
          <ac:spMkLst>
            <pc:docMk/>
            <pc:sldMk cId="871214563" sldId="333"/>
            <ac:spMk id="23" creationId="{B6AF1C89-0760-4945-ABBF-A1F7A7F6A0E9}"/>
          </ac:spMkLst>
        </pc:spChg>
        <pc:picChg chg="add del mod">
          <ac:chgData name="Михаил Попов" userId="1ff28dec684c2c56" providerId="LiveId" clId="{070E8947-3F4A-4198-A55C-BDAFCC2BA385}" dt="2020-10-09T09:38:14.619" v="139" actId="478"/>
          <ac:picMkLst>
            <pc:docMk/>
            <pc:sldMk cId="871214563" sldId="333"/>
            <ac:picMk id="3" creationId="{33668885-CD74-4FD3-9310-4E1CE19F615D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6" creationId="{17797B16-BAC1-4DEA-A17A-41B3220226C9}"/>
          </ac:picMkLst>
        </pc:picChg>
        <pc:picChg chg="add del">
          <ac:chgData name="Михаил Попов" userId="1ff28dec684c2c56" providerId="LiveId" clId="{070E8947-3F4A-4198-A55C-BDAFCC2BA385}" dt="2020-10-09T11:49:09.466" v="865" actId="478"/>
          <ac:picMkLst>
            <pc:docMk/>
            <pc:sldMk cId="871214563" sldId="333"/>
            <ac:picMk id="8" creationId="{928961F0-438A-419A-83CF-ECCB87C599D8}"/>
          </ac:picMkLst>
        </pc:picChg>
        <pc:picChg chg="del">
          <ac:chgData name="Михаил Попов" userId="1ff28dec684c2c56" providerId="LiveId" clId="{070E8947-3F4A-4198-A55C-BDAFCC2BA385}" dt="2020-10-09T11:49:11.258" v="866" actId="478"/>
          <ac:picMkLst>
            <pc:docMk/>
            <pc:sldMk cId="871214563" sldId="333"/>
            <ac:picMk id="9" creationId="{40B97155-3980-4D12-B8D4-FB3A547FF69C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13" creationId="{56924673-32D5-427C-8D11-38EDE92B0ABA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5" creationId="{501DE47F-1103-4F37-B832-290DAFC411ED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7" creationId="{63A84A0C-3544-4DFD-821C-0F9F4DE1EA32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06:49.005" v="1008"/>
        <pc:sldMkLst>
          <pc:docMk/>
          <pc:sldMk cId="246351744" sldId="334"/>
        </pc:sldMkLst>
        <pc:spChg chg="mod">
          <ac:chgData name="Михаил Попов" userId="1ff28dec684c2c56" providerId="LiveId" clId="{070E8947-3F4A-4198-A55C-BDAFCC2BA385}" dt="2020-10-09T09:41:41.909" v="165" actId="14100"/>
          <ac:spMkLst>
            <pc:docMk/>
            <pc:sldMk cId="246351744" sldId="334"/>
            <ac:spMk id="7" creationId="{FC72604C-9989-4EF4-873B-85E73EB49F68}"/>
          </ac:spMkLst>
        </pc:sp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3" creationId="{1D0BD644-8C46-4E36-AEB5-69CA0D66BC91}"/>
          </ac:picMkLst>
        </pc:picChg>
        <pc:picChg chg="del">
          <ac:chgData name="Михаил Попов" userId="1ff28dec684c2c56" providerId="LiveId" clId="{070E8947-3F4A-4198-A55C-BDAFCC2BA385}" dt="2020-10-09T09:38:47.372" v="145" actId="478"/>
          <ac:picMkLst>
            <pc:docMk/>
            <pc:sldMk cId="246351744" sldId="334"/>
            <ac:picMk id="6" creationId="{17797B16-BAC1-4DEA-A17A-41B3220226C9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8" creationId="{3A764CEB-D0F3-410E-83DA-97C9AD9CCD60}"/>
          </ac:picMkLst>
        </pc:picChg>
        <pc:picChg chg="add del">
          <ac:chgData name="Михаил Попов" userId="1ff28dec684c2c56" providerId="LiveId" clId="{070E8947-3F4A-4198-A55C-BDAFCC2BA385}" dt="2020-10-09T11:49:30.146" v="869" actId="478"/>
          <ac:picMkLst>
            <pc:docMk/>
            <pc:sldMk cId="246351744" sldId="334"/>
            <ac:picMk id="9" creationId="{40B97155-3980-4D12-B8D4-FB3A547FF69C}"/>
          </ac:picMkLst>
        </pc:picChg>
        <pc:picChg chg="del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1" creationId="{6F4A45FD-96DF-4CFA-9003-87F3077E899A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2" creationId="{0688F8AB-D0E5-4B6C-AB8B-E0807628821B}"/>
          </ac:picMkLst>
        </pc:picChg>
        <pc:picChg chg="add del">
          <ac:chgData name="Михаил Попов" userId="1ff28dec684c2c56" providerId="LiveId" clId="{070E8947-3F4A-4198-A55C-BDAFCC2BA385}" dt="2020-10-09T09:49:33.260" v="206" actId="478"/>
          <ac:picMkLst>
            <pc:docMk/>
            <pc:sldMk cId="246351744" sldId="334"/>
            <ac:picMk id="14" creationId="{F74D9A9C-9A39-4E69-8B58-8A3D0BEC54C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6" creationId="{07596857-C19B-4AD3-974C-30B6E2EC252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8" creationId="{459D6680-3D17-417A-8B1D-30843AC7A6BC}"/>
          </ac:picMkLst>
        </pc:picChg>
        <pc:picChg chg="add del">
          <ac:chgData name="Михаил Попов" userId="1ff28dec684c2c56" providerId="LiveId" clId="{070E8947-3F4A-4198-A55C-BDAFCC2BA385}" dt="2020-10-09T12:06:44.773" v="1006" actId="21"/>
          <ac:picMkLst>
            <pc:docMk/>
            <pc:sldMk cId="246351744" sldId="334"/>
            <ac:picMk id="20" creationId="{B8A02D55-48D8-4C49-835F-29C18F2AF6B3}"/>
          </ac:picMkLst>
        </pc:picChg>
        <pc:picChg chg="add del">
          <ac:chgData name="Михаил Попов" userId="1ff28dec684c2c56" providerId="LiveId" clId="{070E8947-3F4A-4198-A55C-BDAFCC2BA385}" dt="2020-10-09T12:06:25.559" v="1002" actId="21"/>
          <ac:picMkLst>
            <pc:docMk/>
            <pc:sldMk cId="246351744" sldId="334"/>
            <ac:picMk id="22" creationId="{72F93BA4-F008-4853-BE3B-3E96E2A02CF5}"/>
          </ac:picMkLst>
        </pc:picChg>
        <pc:picChg chg="add">
          <ac:chgData name="Михаил Попов" userId="1ff28dec684c2c56" providerId="LiveId" clId="{070E8947-3F4A-4198-A55C-BDAFCC2BA385}" dt="2020-10-09T12:06:26.855" v="1003" actId="22"/>
          <ac:picMkLst>
            <pc:docMk/>
            <pc:sldMk cId="246351744" sldId="334"/>
            <ac:picMk id="24" creationId="{AD2FFAA3-FA8A-48AF-8A5D-858C823F3930}"/>
          </ac:picMkLst>
        </pc:picChg>
        <pc:picChg chg="add">
          <ac:chgData name="Михаил Попов" userId="1ff28dec684c2c56" providerId="LiveId" clId="{070E8947-3F4A-4198-A55C-BDAFCC2BA385}" dt="2020-10-09T12:06:46.206" v="1007" actId="22"/>
          <ac:picMkLst>
            <pc:docMk/>
            <pc:sldMk cId="246351744" sldId="334"/>
            <ac:picMk id="26" creationId="{AD02D86A-4111-42D5-9414-B9B5BE7F2AA9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3:52.357" v="1234"/>
        <pc:sldMkLst>
          <pc:docMk/>
          <pc:sldMk cId="3359091444" sldId="335"/>
        </pc:sldMkLst>
        <pc:spChg chg="mod">
          <ac:chgData name="Михаил Попов" userId="1ff28dec684c2c56" providerId="LiveId" clId="{070E8947-3F4A-4198-A55C-BDAFCC2BA385}" dt="2020-10-09T09:43:56.799" v="175" actId="20577"/>
          <ac:spMkLst>
            <pc:docMk/>
            <pc:sldMk cId="3359091444" sldId="335"/>
            <ac:spMk id="5" creationId="{DA1E4598-2DAC-4E6B-B73A-7A0FCFE6AF6E}"/>
          </ac:spMkLst>
        </pc:spChg>
        <pc:spChg chg="add mod">
          <ac:chgData name="Михаил Попов" userId="1ff28dec684c2c56" providerId="LiveId" clId="{070E8947-3F4A-4198-A55C-BDAFCC2BA385}" dt="2020-10-09T12:42:53.310" v="1225" actId="20577"/>
          <ac:spMkLst>
            <pc:docMk/>
            <pc:sldMk cId="3359091444" sldId="335"/>
            <ac:spMk id="14" creationId="{1054BF4C-53BE-4660-9282-76AC925B6991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5" creationId="{305B4975-90C9-4558-A7FF-0698461B1CBD}"/>
          </ac:spMkLst>
        </pc:spChg>
        <pc:spChg chg="add mod">
          <ac:chgData name="Михаил Попов" userId="1ff28dec684c2c56" providerId="LiveId" clId="{070E8947-3F4A-4198-A55C-BDAFCC2BA385}" dt="2020-10-09T12:43:30.888" v="1230" actId="20577"/>
          <ac:spMkLst>
            <pc:docMk/>
            <pc:sldMk cId="3359091444" sldId="335"/>
            <ac:spMk id="16" creationId="{3065A259-ECD5-4A5D-9CA4-9C21413DFCB6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7" creationId="{FF83F45D-7DE6-49FF-B9DC-C1980BD9C303}"/>
          </ac:spMkLst>
        </pc:spChg>
        <pc:spChg chg="add mod">
          <ac:chgData name="Михаил Попов" userId="1ff28dec684c2c56" providerId="LiveId" clId="{070E8947-3F4A-4198-A55C-BDAFCC2BA385}" dt="2020-10-09T12:43:16.313" v="1227" actId="14100"/>
          <ac:spMkLst>
            <pc:docMk/>
            <pc:sldMk cId="3359091444" sldId="335"/>
            <ac:spMk id="18" creationId="{1F4B8EB4-734D-4AD9-80B9-9A099882FEAB}"/>
          </ac:spMkLst>
        </pc:spChg>
        <pc:spChg chg="add mod">
          <ac:chgData name="Михаил Попов" userId="1ff28dec684c2c56" providerId="LiveId" clId="{070E8947-3F4A-4198-A55C-BDAFCC2BA385}" dt="2020-10-09T12:43:45.204" v="1233" actId="14100"/>
          <ac:spMkLst>
            <pc:docMk/>
            <pc:sldMk cId="3359091444" sldId="335"/>
            <ac:spMk id="19" creationId="{A362C563-AE3A-4F82-9931-6D2D6C58800E}"/>
          </ac:spMkLst>
        </pc:spChg>
        <pc:picChg chg="add mod">
          <ac:chgData name="Михаил Попов" userId="1ff28dec684c2c56" providerId="LiveId" clId="{070E8947-3F4A-4198-A55C-BDAFCC2BA385}" dt="2020-10-09T09:43:50.460" v="173" actId="1038"/>
          <ac:picMkLst>
            <pc:docMk/>
            <pc:sldMk cId="3359091444" sldId="335"/>
            <ac:picMk id="4" creationId="{461A1C5E-BB9E-4392-A5A6-431248CFFB4B}"/>
          </ac:picMkLst>
        </pc:picChg>
        <pc:picChg chg="add">
          <ac:chgData name="Михаил Попов" userId="1ff28dec684c2c56" providerId="LiveId" clId="{070E8947-3F4A-4198-A55C-BDAFCC2BA385}" dt="2020-10-09T09:50:08.872" v="211" actId="22"/>
          <ac:picMkLst>
            <pc:docMk/>
            <pc:sldMk cId="3359091444" sldId="335"/>
            <ac:picMk id="6" creationId="{2BF78A97-E2B3-4C7E-B24A-1CC9760EABDD}"/>
          </ac:picMkLst>
        </pc:picChg>
        <pc:picChg chg="add mod">
          <ac:chgData name="Михаил Попов" userId="1ff28dec684c2c56" providerId="LiveId" clId="{070E8947-3F4A-4198-A55C-BDAFCC2BA385}" dt="2020-10-09T09:50:36.571" v="241" actId="1038"/>
          <ac:picMkLst>
            <pc:docMk/>
            <pc:sldMk cId="3359091444" sldId="335"/>
            <ac:picMk id="12" creationId="{9A2F5364-7AB9-4331-A6F0-7B0C1DDA31E1}"/>
          </ac:picMkLst>
        </pc:picChg>
        <pc:picChg chg="del">
          <ac:chgData name="Михаил Попов" userId="1ff28dec684c2c56" providerId="LiveId" clId="{070E8947-3F4A-4198-A55C-BDAFCC2BA385}" dt="2020-10-09T09:43:44.539" v="171" actId="478"/>
          <ac:picMkLst>
            <pc:docMk/>
            <pc:sldMk cId="3359091444" sldId="335"/>
            <ac:picMk id="13" creationId="{4B277B43-69FF-4F49-B4EF-AFA41AD7951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4:44.164" v="1244"/>
        <pc:sldMkLst>
          <pc:docMk/>
          <pc:sldMk cId="687291099" sldId="336"/>
        </pc:sldMkLst>
        <pc:spChg chg="mod">
          <ac:chgData name="Михаил Попов" userId="1ff28dec684c2c56" providerId="LiveId" clId="{070E8947-3F4A-4198-A55C-BDAFCC2BA385}" dt="2020-10-09T09:45:55.352" v="186" actId="6549"/>
          <ac:spMkLst>
            <pc:docMk/>
            <pc:sldMk cId="687291099" sldId="336"/>
            <ac:spMk id="5" creationId="{DA1E4598-2DAC-4E6B-B73A-7A0FCFE6AF6E}"/>
          </ac:spMkLst>
        </pc:spChg>
        <pc:picChg chg="del">
          <ac:chgData name="Михаил Попов" userId="1ff28dec684c2c56" providerId="LiveId" clId="{070E8947-3F4A-4198-A55C-BDAFCC2BA385}" dt="2020-10-09T10:19:59.928" v="405" actId="478"/>
          <ac:picMkLst>
            <pc:docMk/>
            <pc:sldMk cId="687291099" sldId="336"/>
            <ac:picMk id="4" creationId="{461A1C5E-BB9E-4392-A5A6-431248CFFB4B}"/>
          </ac:picMkLst>
        </pc:picChg>
        <pc:picChg chg="add mod">
          <ac:chgData name="Михаил Попов" userId="1ff28dec684c2c56" providerId="LiveId" clId="{070E8947-3F4A-4198-A55C-BDAFCC2BA385}" dt="2020-10-09T12:44:28.941" v="1238" actId="1076"/>
          <ac:picMkLst>
            <pc:docMk/>
            <pc:sldMk cId="687291099" sldId="336"/>
            <ac:picMk id="6" creationId="{0F0CC5FB-8F0E-44ED-93F7-991B1243D594}"/>
          </ac:picMkLst>
        </pc:picChg>
        <pc:picChg chg="del">
          <ac:chgData name="Михаил Попов" userId="1ff28dec684c2c56" providerId="LiveId" clId="{070E8947-3F4A-4198-A55C-BDAFCC2BA385}" dt="2020-10-09T10:20:01.293" v="406" actId="478"/>
          <ac:picMkLst>
            <pc:docMk/>
            <pc:sldMk cId="687291099" sldId="336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8" creationId="{84DED35A-9EBD-4C58-837B-F5B5FF4EF11C}"/>
          </ac:picMkLst>
        </pc:picChg>
        <pc:picChg chg="del">
          <ac:chgData name="Михаил Попов" userId="1ff28dec684c2c56" providerId="LiveId" clId="{070E8947-3F4A-4198-A55C-BDAFCC2BA385}" dt="2020-10-09T10:19:59.127" v="404" actId="478"/>
          <ac:picMkLst>
            <pc:docMk/>
            <pc:sldMk cId="687291099" sldId="336"/>
            <ac:picMk id="9" creationId="{D7A83A89-DC81-430A-BA3F-79567D8224EE}"/>
          </ac:picMkLst>
        </pc:picChg>
        <pc:picChg chg="del">
          <ac:chgData name="Михаил Попов" userId="1ff28dec684c2c56" providerId="LiveId" clId="{070E8947-3F4A-4198-A55C-BDAFCC2BA385}" dt="2020-10-09T10:19:57.510" v="403" actId="478"/>
          <ac:picMkLst>
            <pc:docMk/>
            <pc:sldMk cId="687291099" sldId="336"/>
            <ac:picMk id="11" creationId="{BDF9E1C1-1690-4EAE-930F-CDD6665F66F0}"/>
          </ac:picMkLst>
        </pc:picChg>
        <pc:picChg chg="add mod">
          <ac:chgData name="Михаил Попов" userId="1ff28dec684c2c56" providerId="LiveId" clId="{070E8947-3F4A-4198-A55C-BDAFCC2BA385}" dt="2020-10-09T12:44:31.612" v="1240" actId="1076"/>
          <ac:picMkLst>
            <pc:docMk/>
            <pc:sldMk cId="687291099" sldId="336"/>
            <ac:picMk id="13" creationId="{41175181-DECA-481D-A5A0-3A5A449E8253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15" creationId="{DEE9C31A-D0DC-48ED-812E-61AF3419A15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58:38.818" v="1330"/>
        <pc:sldMkLst>
          <pc:docMk/>
          <pc:sldMk cId="3440727904" sldId="337"/>
        </pc:sldMkLst>
        <pc:spChg chg="mod">
          <ac:chgData name="Михаил Попов" userId="1ff28dec684c2c56" providerId="LiveId" clId="{070E8947-3F4A-4198-A55C-BDAFCC2BA385}" dt="2020-10-09T09:52:08.207" v="262" actId="20577"/>
          <ac:spMkLst>
            <pc:docMk/>
            <pc:sldMk cId="3440727904" sldId="337"/>
            <ac:spMk id="7" creationId="{DE7492BE-8F85-4765-B73C-E4260C986EED}"/>
          </ac:spMkLst>
        </pc:spChg>
        <pc:picChg chg="add del mod">
          <ac:chgData name="Михаил Попов" userId="1ff28dec684c2c56" providerId="LiveId" clId="{070E8947-3F4A-4198-A55C-BDAFCC2BA385}" dt="2020-10-09T12:57:34.555" v="1322" actId="21"/>
          <ac:picMkLst>
            <pc:docMk/>
            <pc:sldMk cId="3440727904" sldId="337"/>
            <ac:picMk id="4" creationId="{ACC99042-F2DD-4075-99E7-2F2E5474AF3F}"/>
          </ac:picMkLst>
        </pc:picChg>
        <pc:picChg chg="add del mod">
          <ac:chgData name="Михаил Попов" userId="1ff28dec684c2c56" providerId="LiveId" clId="{070E8947-3F4A-4198-A55C-BDAFCC2BA385}" dt="2020-10-09T12:57:44.192" v="1326" actId="21"/>
          <ac:picMkLst>
            <pc:docMk/>
            <pc:sldMk cId="3440727904" sldId="337"/>
            <ac:picMk id="6" creationId="{FCE58503-3310-4B8E-AEC1-FE1CF23EEDAF}"/>
          </ac:picMkLst>
        </pc:picChg>
        <pc:picChg chg="add">
          <ac:chgData name="Михаил Попов" userId="1ff28dec684c2c56" providerId="LiveId" clId="{070E8947-3F4A-4198-A55C-BDAFCC2BA385}" dt="2020-10-09T12:57:38.282" v="1324" actId="22"/>
          <ac:picMkLst>
            <pc:docMk/>
            <pc:sldMk cId="3440727904" sldId="337"/>
            <ac:picMk id="8" creationId="{EEDBDD75-CDA4-40A8-B393-C1AC48F51397}"/>
          </ac:picMkLst>
        </pc:picChg>
        <pc:picChg chg="del">
          <ac:chgData name="Михаил Попов" userId="1ff28dec684c2c56" providerId="LiveId" clId="{070E8947-3F4A-4198-A55C-BDAFCC2BA385}" dt="2020-10-09T09:55:22.844" v="290" actId="478"/>
          <ac:picMkLst>
            <pc:docMk/>
            <pc:sldMk cId="3440727904" sldId="337"/>
            <ac:picMk id="9" creationId="{DF3B97EE-FB2A-4384-8FA1-BCBE8B309856}"/>
          </ac:picMkLst>
        </pc:picChg>
        <pc:picChg chg="del">
          <ac:chgData name="Михаил Попов" userId="1ff28dec684c2c56" providerId="LiveId" clId="{070E8947-3F4A-4198-A55C-BDAFCC2BA385}" dt="2020-10-09T09:55:08.052" v="288" actId="478"/>
          <ac:picMkLst>
            <pc:docMk/>
            <pc:sldMk cId="3440727904" sldId="337"/>
            <ac:picMk id="15" creationId="{AC3464F8-BB21-4D7B-BFBB-8C1FBED1C1EC}"/>
          </ac:picMkLst>
        </pc:picChg>
        <pc:picChg chg="add del">
          <ac:chgData name="Михаил Попов" userId="1ff28dec684c2c56" providerId="LiveId" clId="{070E8947-3F4A-4198-A55C-BDAFCC2BA385}" dt="2020-10-09T12:57:36.925" v="1323" actId="478"/>
          <ac:picMkLst>
            <pc:docMk/>
            <pc:sldMk cId="3440727904" sldId="337"/>
            <ac:picMk id="17" creationId="{6259A334-7067-443A-BF39-56548B8C4505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3:25:40.098" v="1457"/>
        <pc:sldMkLst>
          <pc:docMk/>
          <pc:sldMk cId="2942280424" sldId="338"/>
        </pc:sldMkLst>
        <pc:spChg chg="mod">
          <ac:chgData name="Михаил Попов" userId="1ff28dec684c2c56" providerId="LiveId" clId="{070E8947-3F4A-4198-A55C-BDAFCC2BA385}" dt="2020-10-09T10:02:13.121" v="301" actId="20577"/>
          <ac:spMkLst>
            <pc:docMk/>
            <pc:sldMk cId="2942280424" sldId="338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20:54.489" v="1442" actId="20577"/>
          <ac:spMkLst>
            <pc:docMk/>
            <pc:sldMk cId="2942280424" sldId="338"/>
            <ac:spMk id="14" creationId="{94E4BE5B-4DF0-48BE-B5E4-C9CE95032CA3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6" creationId="{1EF9B427-1D41-4CC2-A7D3-04AEB701F492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7" creationId="{5F3AD10D-20DC-46BC-9D40-5F6066A0DBF8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8" creationId="{7DEB9CF3-EB9F-4CDC-AB04-2D81CB4CD690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9" creationId="{5DC84CFC-BA0B-41FE-BD10-841431B85C04}"/>
          </ac:spMkLst>
        </pc:spChg>
        <pc:spChg chg="add mod">
          <ac:chgData name="Михаил Попов" userId="1ff28dec684c2c56" providerId="LiveId" clId="{070E8947-3F4A-4198-A55C-BDAFCC2BA385}" dt="2020-10-09T13:18:48.952" v="1431" actId="1076"/>
          <ac:spMkLst>
            <pc:docMk/>
            <pc:sldMk cId="2942280424" sldId="338"/>
            <ac:spMk id="20" creationId="{1636B44A-0F68-485A-B8C6-D51796FB4CB6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1" creationId="{CD6DC3F9-98F9-4CD3-99F3-B16532AB7BDC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2" creationId="{E6D1CCEE-2D5F-44FE-A8D8-E2A1593701F2}"/>
          </ac:spMkLst>
        </pc:spChg>
        <pc:spChg chg="add mod">
          <ac:chgData name="Михаил Попов" userId="1ff28dec684c2c56" providerId="LiveId" clId="{070E8947-3F4A-4198-A55C-BDAFCC2BA385}" dt="2020-10-09T13:21:12.949" v="1443"/>
          <ac:spMkLst>
            <pc:docMk/>
            <pc:sldMk cId="2942280424" sldId="338"/>
            <ac:spMk id="23" creationId="{61B5E46C-4186-45B0-B0BB-AFF34627BB96}"/>
          </ac:spMkLst>
        </pc:spChg>
        <pc:spChg chg="add mod">
          <ac:chgData name="Михаил Попов" userId="1ff28dec684c2c56" providerId="LiveId" clId="{070E8947-3F4A-4198-A55C-BDAFCC2BA385}" dt="2020-10-09T13:21:27.899" v="1446" actId="14100"/>
          <ac:spMkLst>
            <pc:docMk/>
            <pc:sldMk cId="2942280424" sldId="338"/>
            <ac:spMk id="24" creationId="{DA0F1293-AFB5-4DD6-BB81-B2EC58465254}"/>
          </ac:spMkLst>
        </pc:spChg>
        <pc:picChg chg="add mod">
          <ac:chgData name="Михаил Попов" userId="1ff28dec684c2c56" providerId="LiveId" clId="{070E8947-3F4A-4198-A55C-BDAFCC2BA385}" dt="2020-10-09T10:03:15.780" v="305" actId="1037"/>
          <ac:picMkLst>
            <pc:docMk/>
            <pc:sldMk cId="2942280424" sldId="338"/>
            <ac:picMk id="4" creationId="{E8F6D096-3E61-42AD-BF2B-B0CB90833415}"/>
          </ac:picMkLst>
        </pc:picChg>
        <pc:picChg chg="add mod">
          <ac:chgData name="Михаил Попов" userId="1ff28dec684c2c56" providerId="LiveId" clId="{070E8947-3F4A-4198-A55C-BDAFCC2BA385}" dt="2020-10-09T10:04:26.436" v="311" actId="1038"/>
          <ac:picMkLst>
            <pc:docMk/>
            <pc:sldMk cId="2942280424" sldId="338"/>
            <ac:picMk id="8" creationId="{AC641CA4-3B6C-49D6-884A-AD27107DB918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26:39.862" v="1468"/>
        <pc:sldMkLst>
          <pc:docMk/>
          <pc:sldMk cId="1242399962" sldId="339"/>
        </pc:sldMkLst>
        <pc:spChg chg="mod">
          <ac:chgData name="Михаил Попов" userId="1ff28dec684c2c56" providerId="LiveId" clId="{070E8947-3F4A-4198-A55C-BDAFCC2BA385}" dt="2020-10-09T10:04:58.703" v="314" actId="20577"/>
          <ac:spMkLst>
            <pc:docMk/>
            <pc:sldMk cId="1242399962" sldId="339"/>
            <ac:spMk id="5" creationId="{ECFB2DCA-5C05-43CA-8A30-05560C698E79}"/>
          </ac:spMkLst>
        </pc:spChg>
        <pc:picChg chg="del">
          <ac:chgData name="Михаил Попов" userId="1ff28dec684c2c56" providerId="LiveId" clId="{070E8947-3F4A-4198-A55C-BDAFCC2BA385}" dt="2020-10-09T10:06:29.909" v="332" actId="478"/>
          <ac:picMkLst>
            <pc:docMk/>
            <pc:sldMk cId="1242399962" sldId="339"/>
            <ac:picMk id="4" creationId="{E8F6D096-3E61-42AD-BF2B-B0CB90833415}"/>
          </ac:picMkLst>
        </pc:picChg>
        <pc:picChg chg="add del mod modCrop">
          <ac:chgData name="Михаил Попов" userId="1ff28dec684c2c56" providerId="LiveId" clId="{070E8947-3F4A-4198-A55C-BDAFCC2BA385}" dt="2020-10-09T13:22:12.898" v="1448" actId="21"/>
          <ac:picMkLst>
            <pc:docMk/>
            <pc:sldMk cId="1242399962" sldId="339"/>
            <ac:picMk id="6" creationId="{C9DEBBC9-AFFD-49BE-90BD-80197B841B01}"/>
          </ac:picMkLst>
        </pc:picChg>
        <pc:picChg chg="mod modCrop">
          <ac:chgData name="Михаил Попов" userId="1ff28dec684c2c56" providerId="LiveId" clId="{070E8947-3F4A-4198-A55C-BDAFCC2BA385}" dt="2020-10-09T10:14:20.261" v="373" actId="732"/>
          <ac:picMkLst>
            <pc:docMk/>
            <pc:sldMk cId="1242399962" sldId="339"/>
            <ac:picMk id="7" creationId="{6634EDE3-C1BC-4C1F-B84C-47A19E8519F5}"/>
          </ac:picMkLst>
        </pc:picChg>
        <pc:picChg chg="del">
          <ac:chgData name="Михаил Попов" userId="1ff28dec684c2c56" providerId="LiveId" clId="{070E8947-3F4A-4198-A55C-BDAFCC2BA385}" dt="2020-10-09T13:22:14.534" v="1449" actId="478"/>
          <ac:picMkLst>
            <pc:docMk/>
            <pc:sldMk cId="1242399962" sldId="339"/>
            <ac:picMk id="8" creationId="{AC641CA4-3B6C-49D6-884A-AD27107DB918}"/>
          </ac:picMkLst>
        </pc:picChg>
        <pc:picChg chg="del">
          <ac:chgData name="Михаил Попов" userId="1ff28dec684c2c56" providerId="LiveId" clId="{070E8947-3F4A-4198-A55C-BDAFCC2BA385}" dt="2020-10-09T13:26:28.120" v="1465" actId="478"/>
          <ac:picMkLst>
            <pc:docMk/>
            <pc:sldMk cId="1242399962" sldId="339"/>
            <ac:picMk id="9" creationId="{DFBB4BAB-DAC2-4DC2-A275-C0B5782EAA83}"/>
          </ac:picMkLst>
        </pc:picChg>
        <pc:picChg chg="del">
          <ac:chgData name="Михаил Попов" userId="1ff28dec684c2c56" providerId="LiveId" clId="{070E8947-3F4A-4198-A55C-BDAFCC2BA385}" dt="2020-10-09T13:22:19.511" v="1451" actId="478"/>
          <ac:picMkLst>
            <pc:docMk/>
            <pc:sldMk cId="1242399962" sldId="339"/>
            <ac:picMk id="11" creationId="{6C076C0F-D8FA-4423-9F07-25DBA35B06CE}"/>
          </ac:picMkLst>
        </pc:picChg>
        <pc:picChg chg="add del mod">
          <ac:chgData name="Михаил Попов" userId="1ff28dec684c2c56" providerId="LiveId" clId="{070E8947-3F4A-4198-A55C-BDAFCC2BA385}" dt="2020-10-09T13:26:19.482" v="1461" actId="21"/>
          <ac:picMkLst>
            <pc:docMk/>
            <pc:sldMk cId="1242399962" sldId="339"/>
            <ac:picMk id="12" creationId="{C95AC5F6-8015-4BAA-B8D4-43702934D98E}"/>
          </ac:picMkLst>
        </pc:picChg>
        <pc:picChg chg="del">
          <ac:chgData name="Михаил Попов" userId="1ff28dec684c2c56" providerId="LiveId" clId="{070E8947-3F4A-4198-A55C-BDAFCC2BA385}" dt="2020-10-09T13:22:17.927" v="1450" actId="478"/>
          <ac:picMkLst>
            <pc:docMk/>
            <pc:sldMk cId="1242399962" sldId="339"/>
            <ac:picMk id="13" creationId="{86B6F9E9-8DB1-4026-BB9F-4EF7EF3E06F5}"/>
          </ac:picMkLst>
        </pc:picChg>
        <pc:picChg chg="del">
          <ac:chgData name="Михаил Попов" userId="1ff28dec684c2c56" providerId="LiveId" clId="{070E8947-3F4A-4198-A55C-BDAFCC2BA385}" dt="2020-10-09T13:26:21.088" v="1462" actId="478"/>
          <ac:picMkLst>
            <pc:docMk/>
            <pc:sldMk cId="1242399962" sldId="339"/>
            <ac:picMk id="15" creationId="{56CD46B7-9E87-4DEF-A39E-CD3183DDE6C5}"/>
          </ac:picMkLst>
        </pc:picChg>
        <pc:picChg chg="add del mod">
          <ac:chgData name="Михаил Попов" userId="1ff28dec684c2c56" providerId="LiveId" clId="{070E8947-3F4A-4198-A55C-BDAFCC2BA385}" dt="2020-10-09T13:26:25.867" v="1464" actId="21"/>
          <ac:picMkLst>
            <pc:docMk/>
            <pc:sldMk cId="1242399962" sldId="339"/>
            <ac:picMk id="16" creationId="{B756BB3B-8D82-47F1-A219-D79AC7199055}"/>
          </ac:picMkLst>
        </pc:picChg>
        <pc:picChg chg="add del">
          <ac:chgData name="Михаил Попов" userId="1ff28dec684c2c56" providerId="LiveId" clId="{070E8947-3F4A-4198-A55C-BDAFCC2BA385}" dt="2020-10-09T13:26:11.666" v="1458" actId="21"/>
          <ac:picMkLst>
            <pc:docMk/>
            <pc:sldMk cId="1242399962" sldId="339"/>
            <ac:picMk id="18" creationId="{E23E44EB-2B37-4804-A1D5-C40CA25A703D}"/>
          </ac:picMkLst>
        </pc:picChg>
        <pc:picChg chg="add">
          <ac:chgData name="Михаил Попов" userId="1ff28dec684c2c56" providerId="LiveId" clId="{070E8947-3F4A-4198-A55C-BDAFCC2BA385}" dt="2020-10-09T13:26:12.827" v="1459" actId="22"/>
          <ac:picMkLst>
            <pc:docMk/>
            <pc:sldMk cId="1242399962" sldId="339"/>
            <ac:picMk id="20" creationId="{87F81F53-8442-4E93-AEC2-86752DF770F9}"/>
          </ac:picMkLst>
        </pc:picChg>
        <pc:picChg chg="add">
          <ac:chgData name="Михаил Попов" userId="1ff28dec684c2c56" providerId="LiveId" clId="{070E8947-3F4A-4198-A55C-BDAFCC2BA385}" dt="2020-10-09T13:26:22.220" v="1463" actId="22"/>
          <ac:picMkLst>
            <pc:docMk/>
            <pc:sldMk cId="1242399962" sldId="339"/>
            <ac:picMk id="22" creationId="{007AD10D-4E31-4BA2-AE40-9D7950D57702}"/>
          </ac:picMkLst>
        </pc:picChg>
        <pc:picChg chg="add">
          <ac:chgData name="Михаил Попов" userId="1ff28dec684c2c56" providerId="LiveId" clId="{070E8947-3F4A-4198-A55C-BDAFCC2BA385}" dt="2020-10-09T13:26:29.764" v="1466" actId="22"/>
          <ac:picMkLst>
            <pc:docMk/>
            <pc:sldMk cId="1242399962" sldId="339"/>
            <ac:picMk id="24" creationId="{49685BA6-93F4-4F87-98ED-D974BE6E027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54:18.567" v="1647"/>
        <pc:sldMkLst>
          <pc:docMk/>
          <pc:sldMk cId="3253357636" sldId="340"/>
        </pc:sldMkLst>
        <pc:spChg chg="mod">
          <ac:chgData name="Михаил Попов" userId="1ff28dec684c2c56" providerId="LiveId" clId="{070E8947-3F4A-4198-A55C-BDAFCC2BA385}" dt="2020-10-09T10:09:33.056" v="352" actId="207"/>
          <ac:spMkLst>
            <pc:docMk/>
            <pc:sldMk cId="3253357636" sldId="340"/>
            <ac:spMk id="5" creationId="{008E859A-9E75-4002-BE5D-CF3B28B8C6DA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5" creationId="{BAA0D055-C115-4BC4-A7B1-6BF99B8C837F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6" creationId="{C6E42681-F91A-4036-8580-8F3E694DFB5C}"/>
          </ac:spMkLst>
        </pc:spChg>
        <pc:grpChg chg="add del mod">
          <ac:chgData name="Михаил Попов" userId="1ff28dec684c2c56" providerId="LiveId" clId="{070E8947-3F4A-4198-A55C-BDAFCC2BA385}" dt="2020-10-09T13:54:18.567" v="1647"/>
          <ac:grpSpMkLst>
            <pc:docMk/>
            <pc:sldMk cId="3253357636" sldId="340"/>
            <ac:grpSpMk id="24" creationId="{6554AB68-7389-4CF6-8E0B-B6C5DBE1D058}"/>
          </ac:grpSpMkLst>
        </pc:grpChg>
        <pc:picChg chg="add del mod">
          <ac:chgData name="Михаил Попов" userId="1ff28dec684c2c56" providerId="LiveId" clId="{070E8947-3F4A-4198-A55C-BDAFCC2BA385}" dt="2020-10-09T13:42:29.510" v="1578" actId="21"/>
          <ac:picMkLst>
            <pc:docMk/>
            <pc:sldMk cId="3253357636" sldId="340"/>
            <ac:picMk id="4" creationId="{9D1F2EFB-0857-4CB9-B12E-FAB95707F7F9}"/>
          </ac:picMkLst>
        </pc:picChg>
        <pc:picChg chg="add del mod">
          <ac:chgData name="Михаил Попов" userId="1ff28dec684c2c56" providerId="LiveId" clId="{070E8947-3F4A-4198-A55C-BDAFCC2BA385}" dt="2020-10-09T13:42:59.125" v="1588" actId="21"/>
          <ac:picMkLst>
            <pc:docMk/>
            <pc:sldMk cId="3253357636" sldId="340"/>
            <ac:picMk id="8" creationId="{93409885-47B3-4786-A7D4-68FCE81B3036}"/>
          </ac:picMkLst>
        </pc:picChg>
        <pc:picChg chg="del">
          <ac:chgData name="Михаил Попов" userId="1ff28dec684c2c56" providerId="LiveId" clId="{070E8947-3F4A-4198-A55C-BDAFCC2BA385}" dt="2020-10-09T10:15:21.829" v="376" actId="478"/>
          <ac:picMkLst>
            <pc:docMk/>
            <pc:sldMk cId="3253357636" sldId="340"/>
            <ac:picMk id="9" creationId="{2C862303-F071-4026-ACD1-ADE84D0686BC}"/>
          </ac:picMkLst>
        </pc:picChg>
        <pc:picChg chg="del">
          <ac:chgData name="Михаил Попов" userId="1ff28dec684c2c56" providerId="LiveId" clId="{070E8947-3F4A-4198-A55C-BDAFCC2BA385}" dt="2020-10-09T13:42:36.223" v="1581" actId="478"/>
          <ac:picMkLst>
            <pc:docMk/>
            <pc:sldMk cId="3253357636" sldId="340"/>
            <ac:picMk id="11" creationId="{21248FAA-B958-4E4B-9618-75F7AB4E0CEA}"/>
          </ac:picMkLst>
        </pc:picChg>
        <pc:picChg chg="add del mod">
          <ac:chgData name="Михаил Попов" userId="1ff28dec684c2c56" providerId="LiveId" clId="{070E8947-3F4A-4198-A55C-BDAFCC2BA385}" dt="2020-10-09T13:42:53.132" v="1585" actId="21"/>
          <ac:picMkLst>
            <pc:docMk/>
            <pc:sldMk cId="3253357636" sldId="340"/>
            <ac:picMk id="12" creationId="{B495D805-7416-4032-A869-D607D97CD29E}"/>
          </ac:picMkLst>
        </pc:picChg>
        <pc:picChg chg="del">
          <ac:chgData name="Михаил Попов" userId="1ff28dec684c2c56" providerId="LiveId" clId="{070E8947-3F4A-4198-A55C-BDAFCC2BA385}" dt="2020-10-09T13:42:33" v="1580" actId="478"/>
          <ac:picMkLst>
            <pc:docMk/>
            <pc:sldMk cId="3253357636" sldId="340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3:42:36.788" v="1582" actId="22"/>
          <ac:picMkLst>
            <pc:docMk/>
            <pc:sldMk cId="3253357636" sldId="340"/>
            <ac:picMk id="14" creationId="{98F18046-211C-4CB9-A7F2-DF18FCC79E4A}"/>
          </ac:picMkLst>
        </pc:picChg>
        <pc:picChg chg="del">
          <ac:chgData name="Михаил Попов" userId="1ff28dec684c2c56" providerId="LiveId" clId="{070E8947-3F4A-4198-A55C-BDAFCC2BA385}" dt="2020-10-09T13:42:55.455" v="1586" actId="478"/>
          <ac:picMkLst>
            <pc:docMk/>
            <pc:sldMk cId="3253357636" sldId="340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3:42:56.451" v="1587" actId="22"/>
          <ac:picMkLst>
            <pc:docMk/>
            <pc:sldMk cId="3253357636" sldId="340"/>
            <ac:picMk id="16" creationId="{99D31E8F-F147-4EC2-B682-937D385EA895}"/>
          </ac:picMkLst>
        </pc:picChg>
        <pc:picChg chg="del">
          <ac:chgData name="Михаил Попов" userId="1ff28dec684c2c56" providerId="LiveId" clId="{070E8947-3F4A-4198-A55C-BDAFCC2BA385}" dt="2020-10-09T13:42:30.975" v="1579" actId="478"/>
          <ac:picMkLst>
            <pc:docMk/>
            <pc:sldMk cId="3253357636" sldId="340"/>
            <ac:picMk id="17" creationId="{1AE5DE2A-2C7D-4018-9F4E-8D32AF759654}"/>
          </ac:picMkLst>
        </pc:picChg>
        <pc:picChg chg="del">
          <ac:chgData name="Михаил Попов" userId="1ff28dec684c2c56" providerId="LiveId" clId="{070E8947-3F4A-4198-A55C-BDAFCC2BA385}" dt="2020-10-09T10:10:19.388" v="357" actId="478"/>
          <ac:picMkLst>
            <pc:docMk/>
            <pc:sldMk cId="3253357636" sldId="340"/>
            <ac:picMk id="19" creationId="{BFEB4750-EE21-4D11-A79E-3A6962501989}"/>
          </ac:picMkLst>
        </pc:picChg>
        <pc:picChg chg="del">
          <ac:chgData name="Михаил Попов" userId="1ff28dec684c2c56" providerId="LiveId" clId="{070E8947-3F4A-4198-A55C-BDAFCC2BA385}" dt="2020-10-09T10:14:46.637" v="375" actId="478"/>
          <ac:picMkLst>
            <pc:docMk/>
            <pc:sldMk cId="3253357636" sldId="340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3:43:01.252" v="1589" actId="22"/>
          <ac:picMkLst>
            <pc:docMk/>
            <pc:sldMk cId="3253357636" sldId="340"/>
            <ac:picMk id="23" creationId="{5990DD39-572D-4F8B-B511-9BC0D23F2197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11:45.810" v="1855"/>
        <pc:sldMkLst>
          <pc:docMk/>
          <pc:sldMk cId="1928597135" sldId="341"/>
        </pc:sldMkLst>
        <pc:spChg chg="mod">
          <ac:chgData name="Михаил Попов" userId="1ff28dec684c2c56" providerId="LiveId" clId="{070E8947-3F4A-4198-A55C-BDAFCC2BA385}" dt="2020-10-09T10:24:12.014" v="427" actId="6549"/>
          <ac:spMkLst>
            <pc:docMk/>
            <pc:sldMk cId="1928597135" sldId="341"/>
            <ac:spMk id="5" creationId="{1CDA2487-CDCA-4123-AC03-682FD49116D0}"/>
          </ac:spMkLst>
        </pc:spChg>
        <pc:picChg chg="add del mod">
          <ac:chgData name="Михаил Попов" userId="1ff28dec684c2c56" providerId="LiveId" clId="{070E8947-3F4A-4198-A55C-BDAFCC2BA385}" dt="2020-10-09T10:49:04.615" v="490" actId="478"/>
          <ac:picMkLst>
            <pc:docMk/>
            <pc:sldMk cId="1928597135" sldId="341"/>
            <ac:picMk id="4" creationId="{E8C39026-2C8D-4DF3-A66B-86C5035FCDB1}"/>
          </ac:picMkLst>
        </pc:picChg>
        <pc:picChg chg="add del mod">
          <ac:chgData name="Михаил Попов" userId="1ff28dec684c2c56" providerId="LiveId" clId="{070E8947-3F4A-4198-A55C-BDAFCC2BA385}" dt="2020-10-09T14:11:31.548" v="1849" actId="21"/>
          <ac:picMkLst>
            <pc:docMk/>
            <pc:sldMk cId="1928597135" sldId="341"/>
            <ac:picMk id="8" creationId="{A9AF3135-1814-4F50-A5D9-748EF38AADF0}"/>
          </ac:picMkLst>
        </pc:picChg>
        <pc:picChg chg="add del mod">
          <ac:chgData name="Михаил Попов" userId="1ff28dec684c2c56" providerId="LiveId" clId="{070E8947-3F4A-4198-A55C-BDAFCC2BA385}" dt="2020-10-09T14:11:20.181" v="1842" actId="21"/>
          <ac:picMkLst>
            <pc:docMk/>
            <pc:sldMk cId="1928597135" sldId="341"/>
            <ac:picMk id="10" creationId="{5B737FC2-8190-4A77-A29A-22ADD17550B3}"/>
          </ac:picMkLst>
        </pc:picChg>
        <pc:picChg chg="del">
          <ac:chgData name="Михаил Попов" userId="1ff28dec684c2c56" providerId="LiveId" clId="{070E8947-3F4A-4198-A55C-BDAFCC2BA385}" dt="2020-10-09T14:11:24.681" v="1846" actId="478"/>
          <ac:picMkLst>
            <pc:docMk/>
            <pc:sldMk cId="1928597135" sldId="341"/>
            <ac:picMk id="11" creationId="{10288D7D-CCA0-41D3-9011-CEF0F61AED5B}"/>
          </ac:picMkLst>
        </pc:picChg>
        <pc:picChg chg="add del">
          <ac:chgData name="Михаил Попов" userId="1ff28dec684c2c56" providerId="LiveId" clId="{070E8947-3F4A-4198-A55C-BDAFCC2BA385}" dt="2020-10-09T14:11:36.148" v="1852" actId="21"/>
          <ac:picMkLst>
            <pc:docMk/>
            <pc:sldMk cId="1928597135" sldId="341"/>
            <ac:picMk id="12" creationId="{2203E823-7F89-4E1B-B381-9F1B42A008B1}"/>
          </ac:picMkLst>
        </pc:picChg>
        <pc:picChg chg="del">
          <ac:chgData name="Михаил Попов" userId="1ff28dec684c2c56" providerId="LiveId" clId="{070E8947-3F4A-4198-A55C-BDAFCC2BA385}" dt="2020-10-09T14:11:23.913" v="1845" actId="478"/>
          <ac:picMkLst>
            <pc:docMk/>
            <pc:sldMk cId="1928597135" sldId="341"/>
            <ac:picMk id="13" creationId="{B415E834-C705-4694-8DDB-105724393413}"/>
          </ac:picMkLst>
        </pc:picChg>
        <pc:picChg chg="add">
          <ac:chgData name="Михаил Попов" userId="1ff28dec684c2c56" providerId="LiveId" clId="{070E8947-3F4A-4198-A55C-BDAFCC2BA385}" dt="2020-10-09T14:11:25.709" v="1847" actId="22"/>
          <ac:picMkLst>
            <pc:docMk/>
            <pc:sldMk cId="1928597135" sldId="341"/>
            <ac:picMk id="14" creationId="{CE2922F0-295E-415F-9F39-44B7770B27DC}"/>
          </ac:picMkLst>
        </pc:picChg>
        <pc:picChg chg="add">
          <ac:chgData name="Михаил Попов" userId="1ff28dec684c2c56" providerId="LiveId" clId="{070E8947-3F4A-4198-A55C-BDAFCC2BA385}" dt="2020-10-09T14:11:34.174" v="1851" actId="22"/>
          <ac:picMkLst>
            <pc:docMk/>
            <pc:sldMk cId="1928597135" sldId="341"/>
            <ac:picMk id="15" creationId="{029510A6-5404-4F84-8F9E-0377F2ED61E7}"/>
          </ac:picMkLst>
        </pc:picChg>
        <pc:picChg chg="add">
          <ac:chgData name="Михаил Попов" userId="1ff28dec684c2c56" providerId="LiveId" clId="{070E8947-3F4A-4198-A55C-BDAFCC2BA385}" dt="2020-10-09T14:11:38.493" v="1853" actId="22"/>
          <ac:picMkLst>
            <pc:docMk/>
            <pc:sldMk cId="1928597135" sldId="341"/>
            <ac:picMk id="16" creationId="{30D3B871-70A1-46E4-9382-2918B4B0B6EC}"/>
          </ac:picMkLst>
        </pc:picChg>
        <pc:picChg chg="del">
          <ac:chgData name="Михаил Попов" userId="1ff28dec684c2c56" providerId="LiveId" clId="{070E8947-3F4A-4198-A55C-BDAFCC2BA385}" dt="2020-10-09T14:11:23.201" v="1844" actId="478"/>
          <ac:picMkLst>
            <pc:docMk/>
            <pc:sldMk cId="1928597135" sldId="341"/>
            <ac:picMk id="17" creationId="{D1FD08F0-08FA-466E-A61F-F4F214D60BCE}"/>
          </ac:picMkLst>
        </pc:picChg>
        <pc:picChg chg="del">
          <ac:chgData name="Михаил Попов" userId="1ff28dec684c2c56" providerId="LiveId" clId="{070E8947-3F4A-4198-A55C-BDAFCC2BA385}" dt="2020-10-09T14:11:22.041" v="1843" actId="478"/>
          <ac:picMkLst>
            <pc:docMk/>
            <pc:sldMk cId="1928597135" sldId="341"/>
            <ac:picMk id="21" creationId="{94CCA3BB-FCDE-4BAB-BDF0-CC74F29E2A16}"/>
          </ac:picMkLst>
        </pc:picChg>
        <pc:picChg chg="del">
          <ac:chgData name="Михаил Попов" userId="1ff28dec684c2c56" providerId="LiveId" clId="{070E8947-3F4A-4198-A55C-BDAFCC2BA385}" dt="2020-10-09T10:22:50.774" v="416" actId="478"/>
          <ac:picMkLst>
            <pc:docMk/>
            <pc:sldMk cId="1928597135" sldId="341"/>
            <ac:picMk id="25" creationId="{BD6272A5-248C-4886-8273-0FE537D0471D}"/>
          </ac:picMkLst>
        </pc:picChg>
        <pc:picChg chg="add del">
          <ac:chgData name="Михаил Попов" userId="1ff28dec684c2c56" providerId="LiveId" clId="{070E8947-3F4A-4198-A55C-BDAFCC2BA385}" dt="2020-10-09T14:11:32.897" v="1850" actId="478"/>
          <ac:picMkLst>
            <pc:docMk/>
            <pc:sldMk cId="1928597135" sldId="341"/>
            <ac:picMk id="27" creationId="{41972A3A-FD31-4A4B-8A30-A563B4FA6C5B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5:31.115" v="2037"/>
        <pc:sldMkLst>
          <pc:docMk/>
          <pc:sldMk cId="2369275320" sldId="342"/>
        </pc:sldMkLst>
        <pc:spChg chg="mod">
          <ac:chgData name="Михаил Попов" userId="1ff28dec684c2c56" providerId="LiveId" clId="{070E8947-3F4A-4198-A55C-BDAFCC2BA385}" dt="2020-10-09T10:39:22.073" v="453" actId="20577"/>
          <ac:spMkLst>
            <pc:docMk/>
            <pc:sldMk cId="2369275320" sldId="342"/>
            <ac:spMk id="23" creationId="{8FAD19BE-4E50-4909-B12E-7F3E73B764E2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3" creationId="{A88417A0-8811-4FEF-8547-F8C85726A2BF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4" creationId="{C93B3984-AAEF-42A8-AAB4-BCA73D278440}"/>
          </ac:spMkLst>
        </pc:spChg>
        <pc:grpChg chg="add del mod">
          <ac:chgData name="Михаил Попов" userId="1ff28dec684c2c56" providerId="LiveId" clId="{070E8947-3F4A-4198-A55C-BDAFCC2BA385}" dt="2020-10-09T14:35:31.115" v="2037"/>
          <ac:grpSpMkLst>
            <pc:docMk/>
            <pc:sldMk cId="2369275320" sldId="342"/>
            <ac:grpSpMk id="42" creationId="{3DC0C0C8-E852-435F-8692-F4B9AACBF438}"/>
          </ac:grpSpMkLst>
        </pc:grpChg>
        <pc:picChg chg="add del mod">
          <ac:chgData name="Михаил Попов" userId="1ff28dec684c2c56" providerId="LiveId" clId="{070E8947-3F4A-4198-A55C-BDAFCC2BA385}" dt="2020-10-09T10:50:08.214" v="494" actId="478"/>
          <ac:picMkLst>
            <pc:docMk/>
            <pc:sldMk cId="2369275320" sldId="342"/>
            <ac:picMk id="4" creationId="{EA0BF6D0-F9C8-4529-BA7B-222EEB7DF67D}"/>
          </ac:picMkLst>
        </pc:picChg>
        <pc:picChg chg="add del mod">
          <ac:chgData name="Михаил Попов" userId="1ff28dec684c2c56" providerId="LiveId" clId="{070E8947-3F4A-4198-A55C-BDAFCC2BA385}" dt="2020-10-09T10:44:58.167" v="458" actId="478"/>
          <ac:picMkLst>
            <pc:docMk/>
            <pc:sldMk cId="2369275320" sldId="342"/>
            <ac:picMk id="6" creationId="{F2E60E42-37AC-45F2-8462-A788479C323C}"/>
          </ac:picMkLst>
        </pc:picChg>
        <pc:picChg chg="add del mod">
          <ac:chgData name="Михаил Попов" userId="1ff28dec684c2c56" providerId="LiveId" clId="{070E8947-3F4A-4198-A55C-BDAFCC2BA385}" dt="2020-10-09T10:50:05.890" v="493" actId="21"/>
          <ac:picMkLst>
            <pc:docMk/>
            <pc:sldMk cId="2369275320" sldId="342"/>
            <ac:picMk id="8" creationId="{C7ABAD1D-FABA-45AF-AD89-38BCE5828605}"/>
          </ac:picMkLst>
        </pc:picChg>
        <pc:picChg chg="add del mod">
          <ac:chgData name="Михаил Попов" userId="1ff28dec684c2c56" providerId="LiveId" clId="{070E8947-3F4A-4198-A55C-BDAFCC2BA385}" dt="2020-10-09T10:46:19.439" v="461" actId="478"/>
          <ac:picMkLst>
            <pc:docMk/>
            <pc:sldMk cId="2369275320" sldId="342"/>
            <ac:picMk id="10" creationId="{D87AD1FA-F4D2-4617-A0AA-69CC809DE614}"/>
          </ac:picMkLst>
        </pc:picChg>
        <pc:picChg chg="add del mod">
          <ac:chgData name="Михаил Попов" userId="1ff28dec684c2c56" providerId="LiveId" clId="{070E8947-3F4A-4198-A55C-BDAFCC2BA385}" dt="2020-10-09T10:46:50.702" v="465" actId="478"/>
          <ac:picMkLst>
            <pc:docMk/>
            <pc:sldMk cId="2369275320" sldId="342"/>
            <ac:picMk id="12" creationId="{B6188FA1-C728-437D-A864-8E34D57C0F7F}"/>
          </ac:picMkLst>
        </pc:picChg>
        <pc:picChg chg="add del mod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4" creationId="{2353F1F0-61F5-4BFF-A6C6-B434B4EA0A32}"/>
          </ac:picMkLst>
        </pc:picChg>
        <pc:picChg chg="add 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5" creationId="{A828DC75-BCF1-4145-A01A-36862CC531F3}"/>
          </ac:picMkLst>
        </pc:picChg>
        <pc:picChg chg="add del">
          <ac:chgData name="Михаил Попов" userId="1ff28dec684c2c56" providerId="LiveId" clId="{070E8947-3F4A-4198-A55C-BDAFCC2BA385}" dt="2020-10-09T14:33:53.687" v="2024" actId="21"/>
          <ac:picMkLst>
            <pc:docMk/>
            <pc:sldMk cId="2369275320" sldId="342"/>
            <ac:picMk id="16" creationId="{15647FDF-558A-4520-A85C-09F277B77F6D}"/>
          </ac:picMkLst>
        </pc:picChg>
        <pc:picChg chg="add">
          <ac:chgData name="Михаил Попов" userId="1ff28dec684c2c56" providerId="LiveId" clId="{070E8947-3F4A-4198-A55C-BDAFCC2BA385}" dt="2020-10-09T10:50:28.860" v="503" actId="22"/>
          <ac:picMkLst>
            <pc:docMk/>
            <pc:sldMk cId="2369275320" sldId="342"/>
            <ac:picMk id="17" creationId="{FB2930D7-BF8B-42E6-8C43-5008A11A43A6}"/>
          </ac:picMkLst>
        </pc:picChg>
        <pc:picChg chg="add del">
          <ac:chgData name="Михаил Попов" userId="1ff28dec684c2c56" providerId="LiveId" clId="{070E8947-3F4A-4198-A55C-BDAFCC2BA385}" dt="2020-10-09T14:34:01.310" v="2028" actId="21"/>
          <ac:picMkLst>
            <pc:docMk/>
            <pc:sldMk cId="2369275320" sldId="342"/>
            <ac:picMk id="18" creationId="{CF9CC9F0-B15D-463D-B933-CADCE989B405}"/>
          </ac:picMkLst>
        </pc:picChg>
        <pc:picChg chg="add del">
          <ac:chgData name="Михаил Попов" userId="1ff28dec684c2c56" providerId="LiveId" clId="{070E8947-3F4A-4198-A55C-BDAFCC2BA385}" dt="2020-10-09T14:33:58.517" v="2026" actId="21"/>
          <ac:picMkLst>
            <pc:docMk/>
            <pc:sldMk cId="2369275320" sldId="342"/>
            <ac:picMk id="19" creationId="{73190E14-E9BE-4CE8-90BC-718C0B74A645}"/>
          </ac:picMkLst>
        </pc:picChg>
        <pc:picChg chg="add">
          <ac:chgData name="Михаил Попов" userId="1ff28dec684c2c56" providerId="LiveId" clId="{070E8947-3F4A-4198-A55C-BDAFCC2BA385}" dt="2020-10-09T14:33:54.871" v="2025" actId="22"/>
          <ac:picMkLst>
            <pc:docMk/>
            <pc:sldMk cId="2369275320" sldId="342"/>
            <ac:picMk id="20" creationId="{276C6116-6693-40AA-9B60-706BDEAD1E07}"/>
          </ac:picMkLst>
        </pc:picChg>
        <pc:picChg chg="add">
          <ac:chgData name="Михаил Попов" userId="1ff28dec684c2c56" providerId="LiveId" clId="{070E8947-3F4A-4198-A55C-BDAFCC2BA385}" dt="2020-10-09T14:33:59.695" v="2027" actId="22"/>
          <ac:picMkLst>
            <pc:docMk/>
            <pc:sldMk cId="2369275320" sldId="342"/>
            <ac:picMk id="21" creationId="{90E27CBC-9C76-4240-A943-C5FCBC4E63EC}"/>
          </ac:picMkLst>
        </pc:picChg>
        <pc:picChg chg="add">
          <ac:chgData name="Михаил Попов" userId="1ff28dec684c2c56" providerId="LiveId" clId="{070E8947-3F4A-4198-A55C-BDAFCC2BA385}" dt="2020-10-09T14:34:02.447" v="2029" actId="22"/>
          <ac:picMkLst>
            <pc:docMk/>
            <pc:sldMk cId="2369275320" sldId="342"/>
            <ac:picMk id="22" creationId="{D77D7474-975C-4F7C-9813-E94F6EDDF492}"/>
          </ac:picMkLst>
        </pc:picChg>
        <pc:picChg chg="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25" creationId="{8DD59D93-FE62-4F8C-B261-803CA6A40286}"/>
          </ac:picMkLst>
        </pc:picChg>
        <pc:picChg chg="del">
          <ac:chgData name="Михаил Попов" userId="1ff28dec684c2c56" providerId="LiveId" clId="{070E8947-3F4A-4198-A55C-BDAFCC2BA385}" dt="2020-10-09T10:50:13.966" v="499" actId="478"/>
          <ac:picMkLst>
            <pc:docMk/>
            <pc:sldMk cId="2369275320" sldId="342"/>
            <ac:picMk id="27" creationId="{7EAF25DC-97ED-49D9-8C26-09B682A8AAB8}"/>
          </ac:picMkLst>
        </pc:picChg>
        <pc:picChg chg="del">
          <ac:chgData name="Михаил Попов" userId="1ff28dec684c2c56" providerId="LiveId" clId="{070E8947-3F4A-4198-A55C-BDAFCC2BA385}" dt="2020-10-09T10:50:12.546" v="498" actId="478"/>
          <ac:picMkLst>
            <pc:docMk/>
            <pc:sldMk cId="2369275320" sldId="342"/>
            <ac:picMk id="29" creationId="{470A2A78-9ABB-4D70-A629-A3A3BB48D497}"/>
          </ac:picMkLst>
        </pc:picChg>
        <pc:picChg chg="del">
          <ac:chgData name="Михаил Попов" userId="1ff28dec684c2c56" providerId="LiveId" clId="{070E8947-3F4A-4198-A55C-BDAFCC2BA385}" dt="2020-10-09T10:50:11.161" v="497" actId="478"/>
          <ac:picMkLst>
            <pc:docMk/>
            <pc:sldMk cId="2369275320" sldId="342"/>
            <ac:picMk id="31" creationId="{5CB3A89D-00F8-4402-B869-5C944D86537E}"/>
          </ac:picMkLst>
        </pc:picChg>
        <pc:picChg chg="del">
          <ac:chgData name="Михаил Попов" userId="1ff28dec684c2c56" providerId="LiveId" clId="{070E8947-3F4A-4198-A55C-BDAFCC2BA385}" dt="2020-10-09T10:50:10.047" v="496" actId="478"/>
          <ac:picMkLst>
            <pc:docMk/>
            <pc:sldMk cId="2369275320" sldId="342"/>
            <ac:picMk id="33" creationId="{E3EC6150-CAD1-428B-A6D1-DE2A51B3A1B9}"/>
          </ac:picMkLst>
        </pc:picChg>
        <pc:picChg chg="del">
          <ac:chgData name="Михаил Попов" userId="1ff28dec684c2c56" providerId="LiveId" clId="{070E8947-3F4A-4198-A55C-BDAFCC2BA385}" dt="2020-10-09T10:50:27.710" v="502" actId="478"/>
          <ac:picMkLst>
            <pc:docMk/>
            <pc:sldMk cId="2369275320" sldId="342"/>
            <ac:picMk id="35" creationId="{996A8258-0941-47B7-B945-84CA7B56640C}"/>
          </ac:picMkLst>
        </pc:picChg>
        <pc:picChg chg="del">
          <ac:chgData name="Михаил Попов" userId="1ff28dec684c2c56" providerId="LiveId" clId="{070E8947-3F4A-4198-A55C-BDAFCC2BA385}" dt="2020-10-09T10:27:17.727" v="435" actId="478"/>
          <ac:picMkLst>
            <pc:docMk/>
            <pc:sldMk cId="2369275320" sldId="342"/>
            <ac:picMk id="37" creationId="{EEB684B7-01A0-470B-99A8-EB3F39DB20C1}"/>
          </ac:picMkLst>
        </pc:picChg>
        <pc:picChg chg="del">
          <ac:chgData name="Михаил Попов" userId="1ff28dec684c2c56" providerId="LiveId" clId="{070E8947-3F4A-4198-A55C-BDAFCC2BA385}" dt="2020-10-09T10:27:22.509" v="436" actId="478"/>
          <ac:picMkLst>
            <pc:docMk/>
            <pc:sldMk cId="2369275320" sldId="342"/>
            <ac:picMk id="39" creationId="{A8124705-9BA8-4EF4-BF04-F93C0606EEAA}"/>
          </ac:picMkLst>
        </pc:picChg>
        <pc:picChg chg="del">
          <ac:chgData name="Михаил Попов" userId="1ff28dec684c2c56" providerId="LiveId" clId="{070E8947-3F4A-4198-A55C-BDAFCC2BA385}" dt="2020-10-09T10:50:09.446" v="495" actId="478"/>
          <ac:picMkLst>
            <pc:docMk/>
            <pc:sldMk cId="2369275320" sldId="342"/>
            <ac:picMk id="41" creationId="{92D231EB-68C0-4282-A7DB-FFC13BE3D9C3}"/>
          </ac:picMkLst>
        </pc:picChg>
      </pc:sldChg>
      <pc:sldChg chg="addSp delSp modSp add mod modTransition">
        <pc:chgData name="Михаил Попов" userId="1ff28dec684c2c56" providerId="LiveId" clId="{070E8947-3F4A-4198-A55C-BDAFCC2BA385}" dt="2020-10-09T13:22:55.006" v="1455"/>
        <pc:sldMkLst>
          <pc:docMk/>
          <pc:sldMk cId="4234186993" sldId="343"/>
        </pc:sldMkLst>
        <pc:spChg chg="del">
          <ac:chgData name="Михаил Попов" userId="1ff28dec684c2c56" providerId="LiveId" clId="{070E8947-3F4A-4198-A55C-BDAFCC2BA385}" dt="2020-10-09T11:06:26.826" v="516" actId="478"/>
          <ac:spMkLst>
            <pc:docMk/>
            <pc:sldMk cId="4234186993" sldId="343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6:29.895" v="517" actId="478"/>
          <ac:spMkLst>
            <pc:docMk/>
            <pc:sldMk cId="4234186993" sldId="343"/>
            <ac:spMk id="7" creationId="{E2B91608-2D57-44C4-B611-DF1FD802729B}"/>
          </ac:spMkLst>
        </pc:spChg>
        <pc:spChg chg="add mod">
          <ac:chgData name="Михаил Попов" userId="1ff28dec684c2c56" providerId="LiveId" clId="{070E8947-3F4A-4198-A55C-BDAFCC2BA385}" dt="2020-10-09T11:07:00.308" v="519"/>
          <ac:spMkLst>
            <pc:docMk/>
            <pc:sldMk cId="4234186993" sldId="343"/>
            <ac:spMk id="9" creationId="{9388D91A-781E-42EB-BE3D-FB028D4F799D}"/>
          </ac:spMkLst>
        </pc:spChg>
      </pc:sldChg>
      <pc:sldChg chg="addSp delSp modSp add mod ord modTransition">
        <pc:chgData name="Михаил Попов" userId="1ff28dec684c2c56" providerId="LiveId" clId="{070E8947-3F4A-4198-A55C-BDAFCC2BA385}" dt="2020-10-09T13:22:52.668" v="1454"/>
        <pc:sldMkLst>
          <pc:docMk/>
          <pc:sldMk cId="3182629587" sldId="344"/>
        </pc:sldMkLst>
        <pc:spChg chg="del">
          <ac:chgData name="Михаил Попов" userId="1ff28dec684c2c56" providerId="LiveId" clId="{070E8947-3F4A-4198-A55C-BDAFCC2BA385}" dt="2020-10-09T11:06:22.600" v="515" actId="478"/>
          <ac:spMkLst>
            <pc:docMk/>
            <pc:sldMk cId="3182629587" sldId="344"/>
            <ac:spMk id="6" creationId="{3A696B7C-A941-4C0F-B034-5C262BAD85BC}"/>
          </ac:spMkLst>
        </pc:spChg>
        <pc:spChg chg="add mod">
          <ac:chgData name="Михаил Попов" userId="1ff28dec684c2c56" providerId="LiveId" clId="{070E8947-3F4A-4198-A55C-BDAFCC2BA385}" dt="2020-10-09T11:06:44.252" v="518"/>
          <ac:spMkLst>
            <pc:docMk/>
            <pc:sldMk cId="3182629587" sldId="344"/>
            <ac:spMk id="7" creationId="{F7F059CC-2FD3-4186-9E2C-BE47EBB237D6}"/>
          </ac:spMkLst>
        </pc:spChg>
      </pc:sldChg>
      <pc:sldChg chg="addSp modSp add mod">
        <pc:chgData name="Михаил Попов" userId="1ff28dec684c2c56" providerId="LiveId" clId="{070E8947-3F4A-4198-A55C-BDAFCC2BA385}" dt="2020-10-09T11:20:49.186" v="719" actId="1076"/>
        <pc:sldMkLst>
          <pc:docMk/>
          <pc:sldMk cId="782841642" sldId="345"/>
        </pc:sldMkLst>
        <pc:spChg chg="mod">
          <ac:chgData name="Михаил Попов" userId="1ff28dec684c2c56" providerId="LiveId" clId="{070E8947-3F4A-4198-A55C-BDAFCC2BA385}" dt="2020-10-09T11:11:36.557" v="627" actId="20577"/>
          <ac:spMkLst>
            <pc:docMk/>
            <pc:sldMk cId="782841642" sldId="345"/>
            <ac:spMk id="2" creationId="{00000000-0000-0000-0000-000000000000}"/>
          </ac:spMkLst>
        </pc:spChg>
        <pc:picChg chg="add mod">
          <ac:chgData name="Михаил Попов" userId="1ff28dec684c2c56" providerId="LiveId" clId="{070E8947-3F4A-4198-A55C-BDAFCC2BA385}" dt="2020-10-09T11:20:49.186" v="719" actId="1076"/>
          <ac:picMkLst>
            <pc:docMk/>
            <pc:sldMk cId="782841642" sldId="345"/>
            <ac:picMk id="4" creationId="{AA98F5A6-81CA-4D82-AF54-E5CB851C8C2D}"/>
          </ac:picMkLst>
        </pc:picChg>
      </pc:sldChg>
      <pc:sldChg chg="modSp add del mod">
        <pc:chgData name="Михаил Попов" userId="1ff28dec684c2c56" providerId="LiveId" clId="{070E8947-3F4A-4198-A55C-BDAFCC2BA385}" dt="2020-10-09T11:22:24.132" v="720" actId="47"/>
        <pc:sldMkLst>
          <pc:docMk/>
          <pc:sldMk cId="3342129669" sldId="346"/>
        </pc:sldMkLst>
        <pc:spChg chg="mod">
          <ac:chgData name="Михаил Попов" userId="1ff28dec684c2c56" providerId="LiveId" clId="{070E8947-3F4A-4198-A55C-BDAFCC2BA385}" dt="2020-10-09T11:13:47.660" v="639" actId="20577"/>
          <ac:spMkLst>
            <pc:docMk/>
            <pc:sldMk cId="3342129669" sldId="346"/>
            <ac:spMk id="2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1:18:19.173" v="716" actId="20577"/>
        <pc:sldMkLst>
          <pc:docMk/>
          <pc:sldMk cId="2177197037" sldId="347"/>
        </pc:sldMkLst>
        <pc:spChg chg="mod">
          <ac:chgData name="Михаил Попов" userId="1ff28dec684c2c56" providerId="LiveId" clId="{070E8947-3F4A-4198-A55C-BDAFCC2BA385}" dt="2020-10-09T11:15:22.030" v="658" actId="20577"/>
          <ac:spMkLst>
            <pc:docMk/>
            <pc:sldMk cId="2177197037" sldId="347"/>
            <ac:spMk id="2" creationId="{00000000-0000-0000-0000-000000000000}"/>
          </ac:spMkLst>
        </pc:spChg>
        <pc:spChg chg="mod">
          <ac:chgData name="Михаил Попов" userId="1ff28dec684c2c56" providerId="LiveId" clId="{070E8947-3F4A-4198-A55C-BDAFCC2BA385}" dt="2020-10-09T11:15:41.701" v="662" actId="6549"/>
          <ac:spMkLst>
            <pc:docMk/>
            <pc:sldMk cId="2177197037" sldId="347"/>
            <ac:spMk id="4" creationId="{FB0ED1A9-A778-4AD6-BEFD-9827AC28C274}"/>
          </ac:spMkLst>
        </pc:spChg>
        <pc:spChg chg="mod">
          <ac:chgData name="Михаил Попов" userId="1ff28dec684c2c56" providerId="LiveId" clId="{070E8947-3F4A-4198-A55C-BDAFCC2BA385}" dt="2020-10-09T11:18:19.173" v="716" actId="20577"/>
          <ac:spMkLst>
            <pc:docMk/>
            <pc:sldMk cId="2177197037" sldId="347"/>
            <ac:spMk id="5" creationId="{AFDEB5B0-A30B-4075-83DD-5BF6A3581BC6}"/>
          </ac:spMkLst>
        </pc:spChg>
        <pc:spChg chg="del mod">
          <ac:chgData name="Михаил Попов" userId="1ff28dec684c2c56" providerId="LiveId" clId="{070E8947-3F4A-4198-A55C-BDAFCC2BA385}" dt="2020-10-09T11:15:33.929" v="660" actId="478"/>
          <ac:spMkLst>
            <pc:docMk/>
            <pc:sldMk cId="2177197037" sldId="347"/>
            <ac:spMk id="6" creationId="{B6C3F91A-7149-41DF-9E83-EBEC6CD37235}"/>
          </ac:spMkLst>
        </pc:spChg>
        <pc:spChg chg="del mod">
          <ac:chgData name="Михаил Попов" userId="1ff28dec684c2c56" providerId="LiveId" clId="{070E8947-3F4A-4198-A55C-BDAFCC2BA385}" dt="2020-10-09T11:15:36.809" v="661" actId="478"/>
          <ac:spMkLst>
            <pc:docMk/>
            <pc:sldMk cId="2177197037" sldId="347"/>
            <ac:spMk id="7" creationId="{3466E056-B656-4515-BBA1-6BB74BE8E9EA}"/>
          </ac:spMkLst>
        </pc:spChg>
        <pc:spChg chg="add del mod">
          <ac:chgData name="Михаил Попов" userId="1ff28dec684c2c56" providerId="LiveId" clId="{070E8947-3F4A-4198-A55C-BDAFCC2BA385}" dt="2020-10-09T11:15:49.457" v="664" actId="478"/>
          <ac:spMkLst>
            <pc:docMk/>
            <pc:sldMk cId="2177197037" sldId="347"/>
            <ac:spMk id="8" creationId="{D46F1100-6D06-489C-ABB0-80A973B5995A}"/>
          </ac:spMkLst>
        </pc:spChg>
        <pc:spChg chg="add del mod">
          <ac:chgData name="Михаил Попов" userId="1ff28dec684c2c56" providerId="LiveId" clId="{070E8947-3F4A-4198-A55C-BDAFCC2BA385}" dt="2020-10-09T11:15:51.432" v="665" actId="478"/>
          <ac:spMkLst>
            <pc:docMk/>
            <pc:sldMk cId="2177197037" sldId="347"/>
            <ac:spMk id="9" creationId="{41C9741B-DCAF-40C1-8D07-68BCEA81DD1D}"/>
          </ac:spMkLst>
        </pc:spChg>
        <pc:spChg chg="add mod">
          <ac:chgData name="Михаил Попов" userId="1ff28dec684c2c56" providerId="LiveId" clId="{070E8947-3F4A-4198-A55C-BDAFCC2BA385}" dt="2020-10-09T11:17:41.145" v="709" actId="6549"/>
          <ac:spMkLst>
            <pc:docMk/>
            <pc:sldMk cId="2177197037" sldId="347"/>
            <ac:spMk id="10" creationId="{7A604BE8-5F1A-4197-9AAE-5E016A83DF09}"/>
          </ac:spMkLst>
        </pc:spChg>
        <pc:spChg chg="add mod">
          <ac:chgData name="Михаил Попов" userId="1ff28dec684c2c56" providerId="LiveId" clId="{070E8947-3F4A-4198-A55C-BDAFCC2BA385}" dt="2020-10-09T11:16:22.891" v="700" actId="1076"/>
          <ac:spMkLst>
            <pc:docMk/>
            <pc:sldMk cId="2177197037" sldId="347"/>
            <ac:spMk id="11" creationId="{814CDD22-4FA1-4143-879C-818E36E126CC}"/>
          </ac:spMkLst>
        </pc:spChg>
        <pc:grpChg chg="add mod">
          <ac:chgData name="Михаил Попов" userId="1ff28dec684c2c56" providerId="LiveId" clId="{070E8947-3F4A-4198-A55C-BDAFCC2BA385}" dt="2020-10-09T11:17:52.174" v="710" actId="14100"/>
          <ac:grpSpMkLst>
            <pc:docMk/>
            <pc:sldMk cId="2177197037" sldId="347"/>
            <ac:grpSpMk id="3" creationId="{DF98BD6E-99FF-49DC-A267-3D11AB8D5270}"/>
          </ac:grpSpMkLst>
        </pc:grpChg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296235657" sldId="348"/>
        </pc:sldMkLst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733005188" sldId="349"/>
        </pc:sldMkLst>
      </pc:sldChg>
      <pc:sldChg chg="addSp modSp add mod modAnim">
        <pc:chgData name="Михаил Попов" userId="1ff28dec684c2c56" providerId="LiveId" clId="{070E8947-3F4A-4198-A55C-BDAFCC2BA385}" dt="2020-10-09T11:30:00.217" v="743"/>
        <pc:sldMkLst>
          <pc:docMk/>
          <pc:sldMk cId="148193146" sldId="350"/>
        </pc:sldMkLst>
        <pc:spChg chg="add mod">
          <ac:chgData name="Михаил Попов" userId="1ff28dec684c2c56" providerId="LiveId" clId="{070E8947-3F4A-4198-A55C-BDAFCC2BA385}" dt="2020-10-09T11:27:08.778" v="729" actId="14100"/>
          <ac:spMkLst>
            <pc:docMk/>
            <pc:sldMk cId="148193146" sldId="350"/>
            <ac:spMk id="3" creationId="{4751FEAF-AC54-429E-8EA1-4337745D288A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06.730" v="744"/>
        <pc:sldMkLst>
          <pc:docMk/>
          <pc:sldMk cId="3703788069" sldId="351"/>
        </pc:sldMkLst>
        <pc:spChg chg="add mod">
          <ac:chgData name="Михаил Попов" userId="1ff28dec684c2c56" providerId="LiveId" clId="{070E8947-3F4A-4198-A55C-BDAFCC2BA385}" dt="2020-10-09T11:28:14.071" v="734" actId="207"/>
          <ac:spMkLst>
            <pc:docMk/>
            <pc:sldMk cId="3703788069" sldId="351"/>
            <ac:spMk id="6" creationId="{0B461115-C442-4602-B3C1-31A6C624DD49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12.826" v="745"/>
        <pc:sldMkLst>
          <pc:docMk/>
          <pc:sldMk cId="1049852187" sldId="352"/>
        </pc:sldMkLst>
        <pc:spChg chg="add mod">
          <ac:chgData name="Михаил Попов" userId="1ff28dec684c2c56" providerId="LiveId" clId="{070E8947-3F4A-4198-A55C-BDAFCC2BA385}" dt="2020-10-09T11:29:29.390" v="741" actId="207"/>
          <ac:spMkLst>
            <pc:docMk/>
            <pc:sldMk cId="1049852187" sldId="352"/>
            <ac:spMk id="5" creationId="{90ECC189-8176-4191-A9FF-AA04EB7F0815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1:18.974" v="751"/>
        <pc:sldMkLst>
          <pc:docMk/>
          <pc:sldMk cId="2001592889" sldId="353"/>
        </pc:sldMkLst>
        <pc:spChg chg="add mod">
          <ac:chgData name="Михаил Попов" userId="1ff28dec684c2c56" providerId="LiveId" clId="{070E8947-3F4A-4198-A55C-BDAFCC2BA385}" dt="2020-10-09T11:31:08.049" v="750" actId="207"/>
          <ac:spMkLst>
            <pc:docMk/>
            <pc:sldMk cId="2001592889" sldId="353"/>
            <ac:spMk id="8" creationId="{7B1CBD93-E1C3-4AF7-A3F4-0FC4805059C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2:22.553" v="757"/>
        <pc:sldMkLst>
          <pc:docMk/>
          <pc:sldMk cId="1893890827" sldId="354"/>
        </pc:sldMkLst>
        <pc:spChg chg="add mod">
          <ac:chgData name="Михаил Попов" userId="1ff28dec684c2c56" providerId="LiveId" clId="{070E8947-3F4A-4198-A55C-BDAFCC2BA385}" dt="2020-10-09T11:32:02.958" v="756" actId="207"/>
          <ac:spMkLst>
            <pc:docMk/>
            <pc:sldMk cId="1893890827" sldId="354"/>
            <ac:spMk id="7" creationId="{DC89471C-0D9C-4F08-A3C8-1F4696F2E11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3:11.158" v="763"/>
        <pc:sldMkLst>
          <pc:docMk/>
          <pc:sldMk cId="1629967693" sldId="355"/>
        </pc:sldMkLst>
        <pc:spChg chg="add mod">
          <ac:chgData name="Михаил Попов" userId="1ff28dec684c2c56" providerId="LiveId" clId="{070E8947-3F4A-4198-A55C-BDAFCC2BA385}" dt="2020-10-09T11:32:59.666" v="762" actId="207"/>
          <ac:spMkLst>
            <pc:docMk/>
            <pc:sldMk cId="1629967693" sldId="355"/>
            <ac:spMk id="10" creationId="{2E8E10F0-7221-40EB-A81E-B8495AC1E3A8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5:23.682" v="768"/>
        <pc:sldMkLst>
          <pc:docMk/>
          <pc:sldMk cId="4199568077" sldId="356"/>
        </pc:sldMkLst>
        <pc:spChg chg="add mod">
          <ac:chgData name="Михаил Попов" userId="1ff28dec684c2c56" providerId="LiveId" clId="{070E8947-3F4A-4198-A55C-BDAFCC2BA385}" dt="2020-10-09T11:35:10.098" v="767" actId="207"/>
          <ac:spMkLst>
            <pc:docMk/>
            <pc:sldMk cId="4199568077" sldId="356"/>
            <ac:spMk id="9" creationId="{3BF0F3D9-7B1C-4CA6-8BCE-86C0B6BD895C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7:36.942" v="773"/>
        <pc:sldMkLst>
          <pc:docMk/>
          <pc:sldMk cId="996691460" sldId="357"/>
        </pc:sldMkLst>
        <pc:spChg chg="add mod">
          <ac:chgData name="Михаил Попов" userId="1ff28dec684c2c56" providerId="LiveId" clId="{070E8947-3F4A-4198-A55C-BDAFCC2BA385}" dt="2020-10-09T11:37:10.981" v="772" actId="207"/>
          <ac:spMkLst>
            <pc:docMk/>
            <pc:sldMk cId="996691460" sldId="357"/>
            <ac:spMk id="12" creationId="{2C7D72AC-A264-42B5-9067-C7847AC46B4F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4:39:40.099" v="2084" actId="20577"/>
        <pc:sldMkLst>
          <pc:docMk/>
          <pc:sldMk cId="2139540766" sldId="358"/>
        </pc:sldMkLst>
        <pc:spChg chg="mod">
          <ac:chgData name="Михаил Попов" userId="1ff28dec684c2c56" providerId="LiveId" clId="{070E8947-3F4A-4198-A55C-BDAFCC2BA385}" dt="2020-10-09T11:40:52.915" v="804" actId="207"/>
          <ac:spMkLst>
            <pc:docMk/>
            <pc:sldMk cId="2139540766" sldId="358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8:35.111" v="2069" actId="1076"/>
          <ac:spMkLst>
            <pc:docMk/>
            <pc:sldMk cId="2139540766" sldId="358"/>
            <ac:spMk id="20" creationId="{59ED4A9B-53FA-41A9-9DCF-5F0554838FDC}"/>
          </ac:spMkLst>
        </pc:spChg>
        <pc:spChg chg="add mod">
          <ac:chgData name="Михаил Попов" userId="1ff28dec684c2c56" providerId="LiveId" clId="{070E8947-3F4A-4198-A55C-BDAFCC2BA385}" dt="2020-10-09T14:38:45.157" v="2070" actId="1076"/>
          <ac:spMkLst>
            <pc:docMk/>
            <pc:sldMk cId="2139540766" sldId="358"/>
            <ac:spMk id="21" creationId="{6BB501B3-CCB5-45AC-A4F0-81C03721EB0C}"/>
          </ac:spMkLst>
        </pc:spChg>
        <pc:spChg chg="add del mod">
          <ac:chgData name="Михаил Попов" userId="1ff28dec684c2c56" providerId="LiveId" clId="{070E8947-3F4A-4198-A55C-BDAFCC2BA385}" dt="2020-10-09T14:38:50.264" v="2073" actId="478"/>
          <ac:spMkLst>
            <pc:docMk/>
            <pc:sldMk cId="2139540766" sldId="358"/>
            <ac:spMk id="22" creationId="{520F1C9B-A68A-4140-B32F-F33B54466090}"/>
          </ac:spMkLst>
        </pc:spChg>
        <pc:spChg chg="add mod">
          <ac:chgData name="Михаил Попов" userId="1ff28dec684c2c56" providerId="LiveId" clId="{070E8947-3F4A-4198-A55C-BDAFCC2BA385}" dt="2020-10-09T14:39:07.176" v="2078" actId="1076"/>
          <ac:spMkLst>
            <pc:docMk/>
            <pc:sldMk cId="2139540766" sldId="358"/>
            <ac:spMk id="23" creationId="{D59EA850-88BF-46A0-8CCD-AE49290F376D}"/>
          </ac:spMkLst>
        </pc:spChg>
        <pc:spChg chg="add mod">
          <ac:chgData name="Михаил Попов" userId="1ff28dec684c2c56" providerId="LiveId" clId="{070E8947-3F4A-4198-A55C-BDAFCC2BA385}" dt="2020-10-09T14:39:23.437" v="2081" actId="20577"/>
          <ac:spMkLst>
            <pc:docMk/>
            <pc:sldMk cId="2139540766" sldId="358"/>
            <ac:spMk id="24" creationId="{75590576-2834-4537-AB0E-7993F1B31F25}"/>
          </ac:spMkLst>
        </pc:spChg>
        <pc:spChg chg="add mod">
          <ac:chgData name="Михаил Попов" userId="1ff28dec684c2c56" providerId="LiveId" clId="{070E8947-3F4A-4198-A55C-BDAFCC2BA385}" dt="2020-10-09T14:39:40.099" v="2084" actId="20577"/>
          <ac:spMkLst>
            <pc:docMk/>
            <pc:sldMk cId="2139540766" sldId="358"/>
            <ac:spMk id="25" creationId="{6C120469-3D33-484D-AC9B-3934615DAEDB}"/>
          </ac:spMkLst>
        </pc:spChg>
        <pc:picChg chg="del">
          <ac:chgData name="Михаил Попов" userId="1ff28dec684c2c56" providerId="LiveId" clId="{070E8947-3F4A-4198-A55C-BDAFCC2BA385}" dt="2020-10-09T11:44:13.458" v="836" actId="478"/>
          <ac:picMkLst>
            <pc:docMk/>
            <pc:sldMk cId="2139540766" sldId="358"/>
            <ac:picMk id="3" creationId="{5ED8AE08-FD81-41AE-8134-417E9E20FA69}"/>
          </ac:picMkLst>
        </pc:picChg>
        <pc:picChg chg="add mod">
          <ac:chgData name="Михаил Попов" userId="1ff28dec684c2c56" providerId="LiveId" clId="{070E8947-3F4A-4198-A55C-BDAFCC2BA385}" dt="2020-10-09T11:39:39.137" v="783" actId="1076"/>
          <ac:picMkLst>
            <pc:docMk/>
            <pc:sldMk cId="2139540766" sldId="358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2:08.937" v="833" actId="478"/>
          <ac:picMkLst>
            <pc:docMk/>
            <pc:sldMk cId="2139540766" sldId="358"/>
            <ac:picMk id="7" creationId="{D6EBC292-448B-4ACE-9338-6EE26FD24362}"/>
          </ac:picMkLst>
        </pc:picChg>
        <pc:picChg chg="add del mod">
          <ac:chgData name="Михаил Попов" userId="1ff28dec684c2c56" providerId="LiveId" clId="{070E8947-3F4A-4198-A55C-BDAFCC2BA385}" dt="2020-10-09T11:41:25.121" v="807" actId="478"/>
          <ac:picMkLst>
            <pc:docMk/>
            <pc:sldMk cId="2139540766" sldId="358"/>
            <ac:picMk id="8" creationId="{B7464840-A426-49DB-A33C-B93018987682}"/>
          </ac:picMkLst>
        </pc:picChg>
        <pc:picChg chg="add del mod">
          <ac:chgData name="Михаил Попов" userId="1ff28dec684c2c56" providerId="LiveId" clId="{070E8947-3F4A-4198-A55C-BDAFCC2BA385}" dt="2020-10-09T11:42:06.589" v="832" actId="21"/>
          <ac:picMkLst>
            <pc:docMk/>
            <pc:sldMk cId="2139540766" sldId="358"/>
            <ac:picMk id="12" creationId="{F2B80605-3C9B-480B-9020-A093EC83E4FA}"/>
          </ac:picMkLst>
        </pc:picChg>
        <pc:picChg chg="add">
          <ac:chgData name="Михаил Попов" userId="1ff28dec684c2c56" providerId="LiveId" clId="{070E8947-3F4A-4198-A55C-BDAFCC2BA385}" dt="2020-10-09T11:42:09.446" v="834" actId="22"/>
          <ac:picMkLst>
            <pc:docMk/>
            <pc:sldMk cId="2139540766" sldId="358"/>
            <ac:picMk id="15" creationId="{614C8D0A-56A8-4497-B8FC-B1032B478554}"/>
          </ac:picMkLst>
        </pc:picChg>
        <pc:picChg chg="add">
          <ac:chgData name="Михаил Попов" userId="1ff28dec684c2c56" providerId="LiveId" clId="{070E8947-3F4A-4198-A55C-BDAFCC2BA385}" dt="2020-10-09T11:42:33.412" v="835" actId="22"/>
          <ac:picMkLst>
            <pc:docMk/>
            <pc:sldMk cId="2139540766" sldId="358"/>
            <ac:picMk id="17" creationId="{444CC09A-EA00-4298-942A-0363C18F5D90}"/>
          </ac:picMkLst>
        </pc:picChg>
        <pc:picChg chg="add mod">
          <ac:chgData name="Михаил Попов" userId="1ff28dec684c2c56" providerId="LiveId" clId="{070E8947-3F4A-4198-A55C-BDAFCC2BA385}" dt="2020-10-09T11:44:17.330" v="838" actId="1076"/>
          <ac:picMkLst>
            <pc:docMk/>
            <pc:sldMk cId="2139540766" sldId="358"/>
            <ac:picMk id="19" creationId="{38C01CFF-EA92-427C-97C6-49C0C9ED2698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1:47:41.537" v="855" actId="207"/>
        <pc:sldMkLst>
          <pc:docMk/>
          <pc:sldMk cId="1678597367" sldId="359"/>
        </pc:sldMkLst>
        <pc:spChg chg="mod">
          <ac:chgData name="Михаил Попов" userId="1ff28dec684c2c56" providerId="LiveId" clId="{070E8947-3F4A-4198-A55C-BDAFCC2BA385}" dt="2020-10-09T11:45:30.162" v="846" actId="14100"/>
          <ac:spMkLst>
            <pc:docMk/>
            <pc:sldMk cId="1678597367" sldId="359"/>
            <ac:spMk id="9" creationId="{3BF0F3D9-7B1C-4CA6-8BCE-86C0B6BD895C}"/>
          </ac:spMkLst>
        </pc:spChg>
        <pc:spChg chg="add mod">
          <ac:chgData name="Михаил Попов" userId="1ff28dec684c2c56" providerId="LiveId" clId="{070E8947-3F4A-4198-A55C-BDAFCC2BA385}" dt="2020-10-09T11:46:17.504" v="847" actId="207"/>
          <ac:spMkLst>
            <pc:docMk/>
            <pc:sldMk cId="1678597367" sldId="359"/>
            <ac:spMk id="11" creationId="{DD735EE3-D38D-4000-A805-DF3824DADE19}"/>
          </ac:spMkLst>
        </pc:spChg>
        <pc:spChg chg="add mod">
          <ac:chgData name="Михаил Попов" userId="1ff28dec684c2c56" providerId="LiveId" clId="{070E8947-3F4A-4198-A55C-BDAFCC2BA385}" dt="2020-10-09T11:47:41.537" v="855" actId="207"/>
          <ac:spMkLst>
            <pc:docMk/>
            <pc:sldMk cId="1678597367" sldId="359"/>
            <ac:spMk id="14" creationId="{ABD1FC9B-2B20-4D6E-A612-22E51B6A810E}"/>
          </ac:spMkLst>
        </pc:spChg>
      </pc:sldChg>
      <pc:sldChg chg="delSp add mod">
        <pc:chgData name="Михаил Попов" userId="1ff28dec684c2c56" providerId="LiveId" clId="{070E8947-3F4A-4198-A55C-BDAFCC2BA385}" dt="2020-10-09T11:48:24.129" v="863" actId="478"/>
        <pc:sldMkLst>
          <pc:docMk/>
          <pc:sldMk cId="4275990730" sldId="360"/>
        </pc:sldMkLst>
        <pc:spChg chg="del">
          <ac:chgData name="Михаил Попов" userId="1ff28dec684c2c56" providerId="LiveId" clId="{070E8947-3F4A-4198-A55C-BDAFCC2BA385}" dt="2020-10-09T11:48:22.091" v="862" actId="478"/>
          <ac:spMkLst>
            <pc:docMk/>
            <pc:sldMk cId="4275990730" sldId="360"/>
            <ac:spMk id="5" creationId="{6BFB9AC8-2BAC-45C7-BC56-8761B6B08F67}"/>
          </ac:spMkLst>
        </pc:spChg>
        <pc:picChg chg="del">
          <ac:chgData name="Михаил Попов" userId="1ff28dec684c2c56" providerId="LiveId" clId="{070E8947-3F4A-4198-A55C-BDAFCC2BA385}" dt="2020-10-09T11:48:16.178" v="857" actId="478"/>
          <ac:picMkLst>
            <pc:docMk/>
            <pc:sldMk cId="4275990730" sldId="360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8:19.577" v="861" actId="478"/>
          <ac:picMkLst>
            <pc:docMk/>
            <pc:sldMk cId="4275990730" sldId="360"/>
            <ac:picMk id="9" creationId="{0A8C3EF6-BD9D-44F8-8EE4-5322F248D07F}"/>
          </ac:picMkLst>
        </pc:picChg>
        <pc:picChg chg="del">
          <ac:chgData name="Михаил Попов" userId="1ff28dec684c2c56" providerId="LiveId" clId="{070E8947-3F4A-4198-A55C-BDAFCC2BA385}" dt="2020-10-09T11:48:17.801" v="859" actId="478"/>
          <ac:picMkLst>
            <pc:docMk/>
            <pc:sldMk cId="4275990730" sldId="360"/>
            <ac:picMk id="11" creationId="{D07E0A25-EC78-4009-BCC3-0D37C54A1AF0}"/>
          </ac:picMkLst>
        </pc:picChg>
        <pc:picChg chg="del">
          <ac:chgData name="Михаил Попов" userId="1ff28dec684c2c56" providerId="LiveId" clId="{070E8947-3F4A-4198-A55C-BDAFCC2BA385}" dt="2020-10-09T11:48:18.514" v="860" actId="478"/>
          <ac:picMkLst>
            <pc:docMk/>
            <pc:sldMk cId="4275990730" sldId="360"/>
            <ac:picMk id="13" creationId="{C34FE757-A3C1-4816-B084-E1AC06A1F1D2}"/>
          </ac:picMkLst>
        </pc:picChg>
        <pc:picChg chg="del">
          <ac:chgData name="Михаил Попов" userId="1ff28dec684c2c56" providerId="LiveId" clId="{070E8947-3F4A-4198-A55C-BDAFCC2BA385}" dt="2020-10-09T11:48:24.129" v="863" actId="478"/>
          <ac:picMkLst>
            <pc:docMk/>
            <pc:sldMk cId="4275990730" sldId="360"/>
            <ac:picMk id="15" creationId="{614C8D0A-56A8-4497-B8FC-B1032B478554}"/>
          </ac:picMkLst>
        </pc:picChg>
        <pc:picChg chg="del">
          <ac:chgData name="Михаил Попов" userId="1ff28dec684c2c56" providerId="LiveId" clId="{070E8947-3F4A-4198-A55C-BDAFCC2BA385}" dt="2020-10-09T11:48:17.301" v="858" actId="478"/>
          <ac:picMkLst>
            <pc:docMk/>
            <pc:sldMk cId="4275990730" sldId="360"/>
            <ac:picMk id="17" creationId="{444CC09A-EA00-4298-942A-0363C18F5D90}"/>
          </ac:picMkLst>
        </pc:picChg>
      </pc:sldChg>
      <pc:sldChg chg="addSp delSp modSp add mod addAnim delAnim">
        <pc:chgData name="Михаил Попов" userId="1ff28dec684c2c56" providerId="LiveId" clId="{070E8947-3F4A-4198-A55C-BDAFCC2BA385}" dt="2020-10-09T12:20:56.118" v="1134" actId="14100"/>
        <pc:sldMkLst>
          <pc:docMk/>
          <pc:sldMk cId="3233202754" sldId="361"/>
        </pc:sldMkLst>
        <pc:spChg chg="add mod">
          <ac:chgData name="Михаил Попов" userId="1ff28dec684c2c56" providerId="LiveId" clId="{070E8947-3F4A-4198-A55C-BDAFCC2BA385}" dt="2020-10-09T12:20:08.489" v="1117" actId="1076"/>
          <ac:spMkLst>
            <pc:docMk/>
            <pc:sldMk cId="3233202754" sldId="361"/>
            <ac:spMk id="2" creationId="{C14FFED1-24DF-431D-9038-2385CD894809}"/>
          </ac:spMkLst>
        </pc:spChg>
        <pc:spChg chg="add mod">
          <ac:chgData name="Михаил Попов" userId="1ff28dec684c2c56" providerId="LiveId" clId="{070E8947-3F4A-4198-A55C-BDAFCC2BA385}" dt="2020-10-09T12:20:56.118" v="1134" actId="14100"/>
          <ac:spMkLst>
            <pc:docMk/>
            <pc:sldMk cId="3233202754" sldId="361"/>
            <ac:spMk id="4" creationId="{39F865F3-866F-4405-BC9E-50FD336B2531}"/>
          </ac:spMkLst>
        </pc:spChg>
        <pc:spChg chg="del">
          <ac:chgData name="Михаил Попов" userId="1ff28dec684c2c56" providerId="LiveId" clId="{070E8947-3F4A-4198-A55C-BDAFCC2BA385}" dt="2020-10-09T12:18:02.646" v="1044" actId="478"/>
          <ac:spMkLst>
            <pc:docMk/>
            <pc:sldMk cId="3233202754" sldId="361"/>
            <ac:spMk id="16" creationId="{602DAE0E-8D13-42E9-831F-6B17AFB7911E}"/>
          </ac:spMkLst>
        </pc:spChg>
        <pc:spChg chg="del">
          <ac:chgData name="Михаил Попов" userId="1ff28dec684c2c56" providerId="LiveId" clId="{070E8947-3F4A-4198-A55C-BDAFCC2BA385}" dt="2020-10-09T12:18:08.157" v="1047" actId="478"/>
          <ac:spMkLst>
            <pc:docMk/>
            <pc:sldMk cId="3233202754" sldId="361"/>
            <ac:spMk id="17" creationId="{9963DA8D-AF71-44BF-B835-FE781A557565}"/>
          </ac:spMkLst>
        </pc:spChg>
        <pc:spChg chg="del">
          <ac:chgData name="Михаил Попов" userId="1ff28dec684c2c56" providerId="LiveId" clId="{070E8947-3F4A-4198-A55C-BDAFCC2BA385}" dt="2020-10-09T12:18:12.645" v="1049" actId="478"/>
          <ac:spMkLst>
            <pc:docMk/>
            <pc:sldMk cId="3233202754" sldId="361"/>
            <ac:spMk id="18" creationId="{A6062989-53D9-44E0-B248-BDB9BB39890D}"/>
          </ac:spMkLst>
        </pc:spChg>
        <pc:spChg chg="del">
          <ac:chgData name="Михаил Попов" userId="1ff28dec684c2c56" providerId="LiveId" clId="{070E8947-3F4A-4198-A55C-BDAFCC2BA385}" dt="2020-10-09T12:18:10.399" v="1048" actId="478"/>
          <ac:spMkLst>
            <pc:docMk/>
            <pc:sldMk cId="3233202754" sldId="361"/>
            <ac:spMk id="22" creationId="{10D4315D-8F12-4D46-9631-05D3A70B443B}"/>
          </ac:spMkLst>
        </pc:spChg>
        <pc:grpChg chg="add del">
          <ac:chgData name="Михаил Попов" userId="1ff28dec684c2c56" providerId="LiveId" clId="{070E8947-3F4A-4198-A55C-BDAFCC2BA385}" dt="2020-10-09T12:18:04.365" v="1045" actId="478"/>
          <ac:grpSpMkLst>
            <pc:docMk/>
            <pc:sldMk cId="3233202754" sldId="361"/>
            <ac:grpSpMk id="25" creationId="{2564A766-BC20-4880-BE25-109F9DA9E723}"/>
          </ac:grpSpMkLst>
        </pc:grpChg>
        <pc:picChg chg="add del">
          <ac:chgData name="Михаил Попов" userId="1ff28dec684c2c56" providerId="LiveId" clId="{070E8947-3F4A-4198-A55C-BDAFCC2BA385}" dt="2020-10-09T12:16:53.688" v="1031" actId="478"/>
          <ac:picMkLst>
            <pc:docMk/>
            <pc:sldMk cId="3233202754" sldId="361"/>
            <ac:picMk id="3" creationId="{DD355C91-A39B-4B13-B738-48F73566DF75}"/>
          </ac:picMkLst>
        </pc:picChg>
        <pc:picChg chg="mod">
          <ac:chgData name="Михаил Попов" userId="1ff28dec684c2c56" providerId="LiveId" clId="{070E8947-3F4A-4198-A55C-BDAFCC2BA385}" dt="2020-10-09T12:19:49.750" v="1113" actId="1582"/>
          <ac:picMkLst>
            <pc:docMk/>
            <pc:sldMk cId="3233202754" sldId="36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42:45.191" v="1218" actId="20577"/>
        <pc:sldMkLst>
          <pc:docMk/>
          <pc:sldMk cId="2794092724" sldId="362"/>
        </pc:sldMkLst>
        <pc:spChg chg="mod">
          <ac:chgData name="Михаил Попов" userId="1ff28dec684c2c56" providerId="LiveId" clId="{070E8947-3F4A-4198-A55C-BDAFCC2BA385}" dt="2020-10-09T12:42:45.191" v="1218" actId="20577"/>
          <ac:spMkLst>
            <pc:docMk/>
            <pc:sldMk cId="2794092724" sldId="362"/>
            <ac:spMk id="16" creationId="{602DAE0E-8D13-42E9-831F-6B17AFB7911E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0" creationId="{D9721367-D9C4-4BA0-8F2B-2C9C8364F0D0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1" creationId="{D5480DF3-CE67-4E2A-85F6-EA37B167C524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3" creationId="{7A711385-C819-4197-AEEE-E9A810F902DD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4" creationId="{37CD921F-BA2E-43E9-A553-82A64E48D04E}"/>
          </ac:spMkLst>
        </pc:spChg>
        <pc:grpChg chg="add del mod">
          <ac:chgData name="Михаил Попов" userId="1ff28dec684c2c56" providerId="LiveId" clId="{070E8947-3F4A-4198-A55C-BDAFCC2BA385}" dt="2020-10-09T12:30:03.152" v="1146" actId="478"/>
          <ac:grpSpMkLst>
            <pc:docMk/>
            <pc:sldMk cId="2794092724" sldId="362"/>
            <ac:grpSpMk id="19" creationId="{8FC6A1C0-1021-46FE-9834-C0E1C13BDECE}"/>
          </ac:grpSpMkLst>
        </pc:grpChg>
        <pc:grpChg chg="add mod">
          <ac:chgData name="Михаил Попов" userId="1ff28dec684c2c56" providerId="LiveId" clId="{070E8947-3F4A-4198-A55C-BDAFCC2BA385}" dt="2020-10-09T12:32:20.290" v="1179"/>
          <ac:grpSpMkLst>
            <pc:docMk/>
            <pc:sldMk cId="2794092724" sldId="362"/>
            <ac:grpSpMk id="32" creationId="{FBDB4EFD-18BE-43E0-AC46-E1CD51DB45F9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39" creationId="{B0726338-0C22-4818-AE3C-DAEA24E02C21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42" creationId="{E71BDD50-A747-433C-8C83-E9E5921A47F2}"/>
          </ac:grpSpMkLst>
        </pc:grpChg>
        <pc:grpChg chg="add mod">
          <ac:chgData name="Михаил Попов" userId="1ff28dec684c2c56" providerId="LiveId" clId="{070E8947-3F4A-4198-A55C-BDAFCC2BA385}" dt="2020-10-09T12:39:57.516" v="1199" actId="164"/>
          <ac:grpSpMkLst>
            <pc:docMk/>
            <pc:sldMk cId="2794092724" sldId="362"/>
            <ac:grpSpMk id="45" creationId="{216D80D0-A7BD-4811-A733-6F0CBE0280D1}"/>
          </ac:grpSpMkLst>
        </pc:grpChg>
        <pc:picChg chg="del">
          <ac:chgData name="Михаил Попов" userId="1ff28dec684c2c56" providerId="LiveId" clId="{070E8947-3F4A-4198-A55C-BDAFCC2BA385}" dt="2020-10-09T12:16:38.229" v="1025" actId="478"/>
          <ac:picMkLst>
            <pc:docMk/>
            <pc:sldMk cId="2794092724" sldId="362"/>
            <ac:picMk id="27" creationId="{1446B637-576B-4B34-84EF-102B7EF4CC27}"/>
          </ac:picMkLst>
        </pc:picChg>
        <pc:cxnChg chg="del mod topLvl">
          <ac:chgData name="Михаил Попов" userId="1ff28dec684c2c56" providerId="LiveId" clId="{070E8947-3F4A-4198-A55C-BDAFCC2BA385}" dt="2020-10-09T12:32:53.516" v="1186" actId="478"/>
          <ac:cxnSpMkLst>
            <pc:docMk/>
            <pc:sldMk cId="2794092724" sldId="362"/>
            <ac:cxnSpMk id="20" creationId="{E6F04E5B-0EF7-4256-9E50-C524B95C55CA}"/>
          </ac:cxnSpMkLst>
        </pc:cxnChg>
        <pc:cxnChg chg="del mod topLvl">
          <ac:chgData name="Михаил Попов" userId="1ff28dec684c2c56" providerId="LiveId" clId="{070E8947-3F4A-4198-A55C-BDAFCC2BA385}" dt="2020-10-09T12:30:03.152" v="1146" actId="478"/>
          <ac:cxnSpMkLst>
            <pc:docMk/>
            <pc:sldMk cId="2794092724" sldId="362"/>
            <ac:cxnSpMk id="21" creationId="{ADB1C2C7-D371-41B7-8F71-B464CFEFCEC0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6" creationId="{E33B6CE8-0BAA-493F-B4B3-FE71CE53F827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8" creationId="{9B018F49-AC2B-48C4-8D9E-15595C02E3AD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29" creationId="{95D0C2A6-B7C9-4556-9B0D-1DCD5A9A127C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0" creationId="{5F4D7106-D615-4154-8D8E-B03E74526D76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1" creationId="{B24020A3-BEAF-44EE-81AC-0899421F5F9E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3" creationId="{483012E6-57F2-4367-90CF-77442A55F82F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4" creationId="{42C16123-FCC3-4ED8-906B-8E677ACB7521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5" creationId="{EDDA55E6-00EC-47A0-A845-CF436D579987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6" creationId="{2C2ADE3A-DEC9-4C8D-8455-2F90FB912935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7" creationId="{0BF604E2-A909-4E37-8848-4161A850F07F}"/>
          </ac:cxnSpMkLst>
        </pc:cxnChg>
        <pc:cxnChg chg="add del mod">
          <ac:chgData name="Михаил Попов" userId="1ff28dec684c2c56" providerId="LiveId" clId="{070E8947-3F4A-4198-A55C-BDAFCC2BA385}" dt="2020-10-09T12:32:54.308" v="1187" actId="478"/>
          <ac:cxnSpMkLst>
            <pc:docMk/>
            <pc:sldMk cId="2794092724" sldId="362"/>
            <ac:cxnSpMk id="38" creationId="{80DEEB7A-AB1A-44A1-AC97-F6297B821A54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3:41:20.661" v="1577"/>
        <pc:sldMkLst>
          <pc:docMk/>
          <pc:sldMk cId="2181436557" sldId="363"/>
        </pc:sldMkLst>
        <pc:spChg chg="add mod">
          <ac:chgData name="Михаил Попов" userId="1ff28dec684c2c56" providerId="LiveId" clId="{070E8947-3F4A-4198-A55C-BDAFCC2BA385}" dt="2020-10-09T13:38:26.447" v="1567" actId="20577"/>
          <ac:spMkLst>
            <pc:docMk/>
            <pc:sldMk cId="2181436557" sldId="363"/>
            <ac:spMk id="4" creationId="{461E6DF4-7F94-46F0-94DA-1D93C271978A}"/>
          </ac:spMkLst>
        </pc:spChg>
        <pc:spChg chg="mod">
          <ac:chgData name="Михаил Попов" userId="1ff28dec684c2c56" providerId="LiveId" clId="{070E8947-3F4A-4198-A55C-BDAFCC2BA385}" dt="2020-10-09T13:36:40.166" v="1545" actId="20577"/>
          <ac:spMkLst>
            <pc:docMk/>
            <pc:sldMk cId="2181436557" sldId="363"/>
            <ac:spMk id="35" creationId="{101785FE-3063-4E4A-9897-F9256E0090A8}"/>
          </ac:spMkLst>
        </pc:spChg>
        <pc:spChg chg="mod">
          <ac:chgData name="Михаил Попов" userId="1ff28dec684c2c56" providerId="LiveId" clId="{070E8947-3F4A-4198-A55C-BDAFCC2BA385}" dt="2020-10-09T13:36:44.756" v="1550" actId="20577"/>
          <ac:spMkLst>
            <pc:docMk/>
            <pc:sldMk cId="2181436557" sldId="363"/>
            <ac:spMk id="36" creationId="{5F6525A8-3446-4CD1-A018-71EA325669DB}"/>
          </ac:spMkLst>
        </pc:spChg>
        <pc:spChg chg="mod">
          <ac:chgData name="Михаил Попов" userId="1ff28dec684c2c56" providerId="LiveId" clId="{070E8947-3F4A-4198-A55C-BDAFCC2BA385}" dt="2020-10-09T13:36:35.543" v="1544" actId="20577"/>
          <ac:spMkLst>
            <pc:docMk/>
            <pc:sldMk cId="2181436557" sldId="363"/>
            <ac:spMk id="37" creationId="{F7ACBFB7-1305-4E9D-BAD2-16380695E930}"/>
          </ac:spMkLst>
        </pc:spChg>
        <pc:spChg chg="mod">
          <ac:chgData name="Михаил Попов" userId="1ff28dec684c2c56" providerId="LiveId" clId="{070E8947-3F4A-4198-A55C-BDAFCC2BA385}" dt="2020-10-09T13:35:57.628" v="1499"/>
          <ac:spMkLst>
            <pc:docMk/>
            <pc:sldMk cId="2181436557" sldId="363"/>
            <ac:spMk id="39" creationId="{F96041DD-4EF4-4F9C-A5B0-0B3874022496}"/>
          </ac:spMkLst>
        </pc:spChg>
        <pc:spChg chg="mod">
          <ac:chgData name="Михаил Попов" userId="1ff28dec684c2c56" providerId="LiveId" clId="{070E8947-3F4A-4198-A55C-BDAFCC2BA385}" dt="2020-10-09T13:36:13.953" v="1543" actId="1036"/>
          <ac:spMkLst>
            <pc:docMk/>
            <pc:sldMk cId="2181436557" sldId="363"/>
            <ac:spMk id="40" creationId="{21765902-A5D2-4393-8F7C-6F56B597E213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4" creationId="{EA37522B-15F2-4166-8079-40630B10E6BE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5" creationId="{28DE289B-EC07-4371-99CB-6E2030B59225}"/>
          </ac:spMkLst>
        </pc:spChg>
        <pc:grpChg chg="add mod">
          <ac:chgData name="Михаил Попов" userId="1ff28dec684c2c56" providerId="LiveId" clId="{070E8947-3F4A-4198-A55C-BDAFCC2BA385}" dt="2020-10-09T13:36:05.800" v="1532" actId="1035"/>
          <ac:grpSpMkLst>
            <pc:docMk/>
            <pc:sldMk cId="2181436557" sldId="363"/>
            <ac:grpSpMk id="38" creationId="{AB7552A4-FB22-4C6D-AC01-983FFC383177}"/>
          </ac:grpSpMkLst>
        </pc:grpChg>
        <pc:grpChg chg="add mod">
          <ac:chgData name="Михаил Попов" userId="1ff28dec684c2c56" providerId="LiveId" clId="{070E8947-3F4A-4198-A55C-BDAFCC2BA385}" dt="2020-10-09T13:37:22.226" v="1560" actId="1076"/>
          <ac:grpSpMkLst>
            <pc:docMk/>
            <pc:sldMk cId="2181436557" sldId="363"/>
            <ac:grpSpMk id="43" creationId="{533FDA14-039B-43D1-9984-4DCEFC77F53C}"/>
          </ac:grpSpMkLst>
        </pc:grpChg>
        <pc:picChg chg="del">
          <ac:chgData name="Михаил Попов" userId="1ff28dec684c2c56" providerId="LiveId" clId="{070E8947-3F4A-4198-A55C-BDAFCC2BA385}" dt="2020-10-09T13:32:50.808" v="1475" actId="478"/>
          <ac:picMkLst>
            <pc:docMk/>
            <pc:sldMk cId="2181436557" sldId="363"/>
            <ac:picMk id="41" creationId="{E3E922E8-DF78-4BFF-9D86-78B07284313A}"/>
          </ac:picMkLst>
        </pc:picChg>
        <pc:cxnChg chg="add mod">
          <ac:chgData name="Михаил Попов" userId="1ff28dec684c2c56" providerId="LiveId" clId="{070E8947-3F4A-4198-A55C-BDAFCC2BA385}" dt="2020-10-09T13:37:09.732" v="1558" actId="14100"/>
          <ac:cxnSpMkLst>
            <pc:docMk/>
            <pc:sldMk cId="2181436557" sldId="363"/>
            <ac:cxnSpMk id="42" creationId="{B78A8A64-6C4E-4C41-A732-582815CFC351}"/>
          </ac:cxnSpMkLst>
        </pc:cxnChg>
      </pc:sldChg>
      <pc:sldChg chg="addSp modSp add">
        <pc:chgData name="Михаил Попов" userId="1ff28dec684c2c56" providerId="LiveId" clId="{070E8947-3F4A-4198-A55C-BDAFCC2BA385}" dt="2020-10-16T11:24:25.250" v="2775" actId="164"/>
        <pc:sldMkLst>
          <pc:docMk/>
          <pc:sldMk cId="1791755764" sldId="364"/>
        </pc:sldMkLst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3" creationId="{2F7BD00A-CA2F-45D9-BEAD-D218ECF90FFD}"/>
          </ac:spMkLst>
        </pc:spChg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5" creationId="{FC3400BD-1CCD-4D6C-A779-E534B6EDF7A3}"/>
          </ac:spMkLst>
        </pc:spChg>
        <pc:grpChg chg="add mod">
          <ac:chgData name="Михаил Попов" userId="1ff28dec684c2c56" providerId="LiveId" clId="{070E8947-3F4A-4198-A55C-BDAFCC2BA385}" dt="2020-10-16T11:24:25.250" v="2775" actId="164"/>
          <ac:grpSpMkLst>
            <pc:docMk/>
            <pc:sldMk cId="1791755764" sldId="364"/>
            <ac:grpSpMk id="2" creationId="{189D2140-6C39-4809-ACA5-F70E15BBA659}"/>
          </ac:grpSpMkLst>
        </pc:grpChg>
        <pc:picChg chg="mod">
          <ac:chgData name="Михаил Попов" userId="1ff28dec684c2c56" providerId="LiveId" clId="{070E8947-3F4A-4198-A55C-BDAFCC2BA385}" dt="2020-10-16T11:24:25.250" v="2775" actId="164"/>
          <ac:picMkLst>
            <pc:docMk/>
            <pc:sldMk cId="1791755764" sldId="364"/>
            <ac:picMk id="41" creationId="{E3E922E8-DF78-4BFF-9D86-78B07284313A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4:06:46.680" v="1840"/>
        <pc:sldMkLst>
          <pc:docMk/>
          <pc:sldMk cId="2857983301" sldId="365"/>
        </pc:sldMkLst>
        <pc:spChg chg="mod">
          <ac:chgData name="Михаил Попов" userId="1ff28dec684c2c56" providerId="LiveId" clId="{070E8947-3F4A-4198-A55C-BDAFCC2BA385}" dt="2020-10-09T13:52:17.460" v="1618" actId="20577"/>
          <ac:spMkLst>
            <pc:docMk/>
            <pc:sldMk cId="2857983301" sldId="365"/>
            <ac:spMk id="28" creationId="{7CD6B6B9-3C20-437D-A588-89501E747FE1}"/>
          </ac:spMkLst>
        </pc:spChg>
        <pc:spChg chg="mod">
          <ac:chgData name="Михаил Попов" userId="1ff28dec684c2c56" providerId="LiveId" clId="{070E8947-3F4A-4198-A55C-BDAFCC2BA385}" dt="2020-10-09T13:55:28.696" v="1666" actId="14100"/>
          <ac:spMkLst>
            <pc:docMk/>
            <pc:sldMk cId="2857983301" sldId="365"/>
            <ac:spMk id="38" creationId="{52F80117-5C49-4091-83D2-F4376AD15757}"/>
          </ac:spMkLst>
        </pc:spChg>
        <pc:spChg chg="mod">
          <ac:chgData name="Михаил Попов" userId="1ff28dec684c2c56" providerId="LiveId" clId="{070E8947-3F4A-4198-A55C-BDAFCC2BA385}" dt="2020-10-09T13:52:22.395" v="1619" actId="20577"/>
          <ac:spMkLst>
            <pc:docMk/>
            <pc:sldMk cId="2857983301" sldId="365"/>
            <ac:spMk id="39" creationId="{27224E77-9EC7-4916-BD88-6C1D3406FAA2}"/>
          </ac:spMkLst>
        </pc:spChg>
        <pc:spChg chg="mod">
          <ac:chgData name="Михаил Попов" userId="1ff28dec684c2c56" providerId="LiveId" clId="{070E8947-3F4A-4198-A55C-BDAFCC2BA385}" dt="2020-10-09T13:52:47.175" v="1638" actId="1076"/>
          <ac:spMkLst>
            <pc:docMk/>
            <pc:sldMk cId="2857983301" sldId="365"/>
            <ac:spMk id="40" creationId="{71A1C60A-E3BF-4ABE-9934-4F24B4E837C1}"/>
          </ac:spMkLst>
        </pc:spChg>
        <pc:spChg chg="add mod">
          <ac:chgData name="Михаил Попов" userId="1ff28dec684c2c56" providerId="LiveId" clId="{070E8947-3F4A-4198-A55C-BDAFCC2BA385}" dt="2020-10-09T13:53:04.224" v="1641" actId="20577"/>
          <ac:spMkLst>
            <pc:docMk/>
            <pc:sldMk cId="2857983301" sldId="365"/>
            <ac:spMk id="45" creationId="{04BECE2E-E620-4567-83A0-457266FE9B2D}"/>
          </ac:spMkLst>
        </pc:spChg>
        <pc:spChg chg="mod">
          <ac:chgData name="Михаил Попов" userId="1ff28dec684c2c56" providerId="LiveId" clId="{070E8947-3F4A-4198-A55C-BDAFCC2BA385}" dt="2020-10-09T13:54:34.943" v="1658" actId="14100"/>
          <ac:spMkLst>
            <pc:docMk/>
            <pc:sldMk cId="2857983301" sldId="365"/>
            <ac:spMk id="47" creationId="{4195300B-B996-4A75-A791-A112637F33B6}"/>
          </ac:spMkLst>
        </pc:spChg>
        <pc:spChg chg="mod">
          <ac:chgData name="Михаил Попов" userId="1ff28dec684c2c56" providerId="LiveId" clId="{070E8947-3F4A-4198-A55C-BDAFCC2BA385}" dt="2020-10-09T13:54:39.405" v="1660" actId="14100"/>
          <ac:spMkLst>
            <pc:docMk/>
            <pc:sldMk cId="2857983301" sldId="365"/>
            <ac:spMk id="48" creationId="{6DFA7D2A-44ED-4CAE-B5D4-58FA0AE387B7}"/>
          </ac:spMkLst>
        </pc:spChg>
        <pc:spChg chg="mod">
          <ac:chgData name="Михаил Попов" userId="1ff28dec684c2c56" providerId="LiveId" clId="{070E8947-3F4A-4198-A55C-BDAFCC2BA385}" dt="2020-10-09T13:56:10.344" v="1669" actId="1076"/>
          <ac:spMkLst>
            <pc:docMk/>
            <pc:sldMk cId="2857983301" sldId="365"/>
            <ac:spMk id="49" creationId="{1DE635A2-111F-411B-8C7F-4C9CED0BEB8A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1" creationId="{1D0F94B3-3D96-4FD0-9CD0-1CD2D23C5E7B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2" creationId="{55938699-744C-44DF-8BA8-02CA195C3354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4" creationId="{662A975C-D97F-40A2-A59B-26B3A1AEB39C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5" creationId="{CA4DD056-498D-4D9D-9CAF-38389FA95614}"/>
          </ac:spMkLst>
        </pc:spChg>
        <pc:spChg chg="add mod">
          <ac:chgData name="Михаил Попов" userId="1ff28dec684c2c56" providerId="LiveId" clId="{070E8947-3F4A-4198-A55C-BDAFCC2BA385}" dt="2020-10-09T14:00:51.773" v="1689" actId="1076"/>
          <ac:spMkLst>
            <pc:docMk/>
            <pc:sldMk cId="2857983301" sldId="365"/>
            <ac:spMk id="56" creationId="{3976C511-AC9D-4656-9479-A58DB61EC257}"/>
          </ac:spMkLst>
        </pc:spChg>
        <pc:spChg chg="add mod">
          <ac:chgData name="Михаил Попов" userId="1ff28dec684c2c56" providerId="LiveId" clId="{070E8947-3F4A-4198-A55C-BDAFCC2BA385}" dt="2020-10-09T14:03:51.556" v="1824" actId="1076"/>
          <ac:spMkLst>
            <pc:docMk/>
            <pc:sldMk cId="2857983301" sldId="365"/>
            <ac:spMk id="61" creationId="{27AC127E-5260-4EA2-82A4-9236E80B56E7}"/>
          </ac:spMkLst>
        </pc:spChg>
        <pc:grpChg chg="mod">
          <ac:chgData name="Михаил Попов" userId="1ff28dec684c2c56" providerId="LiveId" clId="{070E8947-3F4A-4198-A55C-BDAFCC2BA385}" dt="2020-10-09T13:52:02.530" v="1614" actId="1076"/>
          <ac:grpSpMkLst>
            <pc:docMk/>
            <pc:sldMk cId="2857983301" sldId="365"/>
            <ac:grpSpMk id="34" creationId="{9CEF30C1-D82C-4FBC-B38C-669670CB79F2}"/>
          </ac:grpSpMkLst>
        </pc:grpChg>
        <pc:grpChg chg="add mod">
          <ac:chgData name="Михаил Попов" userId="1ff28dec684c2c56" providerId="LiveId" clId="{070E8947-3F4A-4198-A55C-BDAFCC2BA385}" dt="2020-10-09T13:54:30.890" v="1657" actId="1037"/>
          <ac:grpSpMkLst>
            <pc:docMk/>
            <pc:sldMk cId="2857983301" sldId="365"/>
            <ac:grpSpMk id="46" creationId="{58334699-496C-4171-91B5-94D31274EAF3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0" creationId="{DD9E3DC0-1EDC-4ED5-B404-7E007E4C3174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3" creationId="{BEE957C7-C813-4284-8FC2-9D39AE78500F}"/>
          </ac:grpSpMkLst>
        </pc:grpChg>
        <pc:grpChg chg="add mod">
          <ac:chgData name="Михаил Попов" userId="1ff28dec684c2c56" providerId="LiveId" clId="{070E8947-3F4A-4198-A55C-BDAFCC2BA385}" dt="2020-10-09T14:02:17.857" v="1816" actId="1076"/>
          <ac:grpSpMkLst>
            <pc:docMk/>
            <pc:sldMk cId="2857983301" sldId="365"/>
            <ac:grpSpMk id="57" creationId="{99542340-36EA-4C8D-8658-C75B4D02E885}"/>
          </ac:grpSpMkLst>
        </pc:grpChg>
        <pc:grpChg chg="add mod">
          <ac:chgData name="Михаил Попов" userId="1ff28dec684c2c56" providerId="LiveId" clId="{070E8947-3F4A-4198-A55C-BDAFCC2BA385}" dt="2020-10-09T14:04:26.895" v="1832" actId="1076"/>
          <ac:grpSpMkLst>
            <pc:docMk/>
            <pc:sldMk cId="2857983301" sldId="365"/>
            <ac:grpSpMk id="62" creationId="{00F8DA26-0490-46A6-AEF4-31E5433691E2}"/>
          </ac:grpSpMkLst>
        </pc:grpChg>
        <pc:picChg chg="mod">
          <ac:chgData name="Михаил Попов" userId="1ff28dec684c2c56" providerId="LiveId" clId="{070E8947-3F4A-4198-A55C-BDAFCC2BA385}" dt="2020-10-09T14:00:45.778" v="1688" actId="1076"/>
          <ac:picMkLst>
            <pc:docMk/>
            <pc:sldMk cId="2857983301" sldId="365"/>
            <ac:picMk id="3" creationId="{DCC5DEC1-54AF-4A2F-964E-5460B1BB2316}"/>
          </ac:picMkLst>
        </pc:picChg>
        <pc:cxnChg chg="mod">
          <ac:chgData name="Михаил Попов" userId="1ff28dec684c2c56" providerId="LiveId" clId="{070E8947-3F4A-4198-A55C-BDAFCC2BA385}" dt="2020-10-09T13:52:08.544" v="1616" actId="14100"/>
          <ac:cxnSpMkLst>
            <pc:docMk/>
            <pc:sldMk cId="2857983301" sldId="36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52:11.998" v="1617" actId="14100"/>
          <ac:cxnSpMkLst>
            <pc:docMk/>
            <pc:sldMk cId="2857983301" sldId="365"/>
            <ac:cxnSpMk id="37" creationId="{6A5A8E68-F8AF-4C67-B379-4BC16478ACF8}"/>
          </ac:cxnSpMkLst>
        </pc:cxnChg>
        <pc:cxnChg chg="mod">
          <ac:chgData name="Михаил Попов" userId="1ff28dec684c2c56" providerId="LiveId" clId="{070E8947-3F4A-4198-A55C-BDAFCC2BA385}" dt="2020-10-09T14:01:21.253" v="1694" actId="14100"/>
          <ac:cxnSpMkLst>
            <pc:docMk/>
            <pc:sldMk cId="2857983301" sldId="365"/>
            <ac:cxnSpMk id="58" creationId="{EA0E2518-2F60-4FD0-92A6-6B1A27871FE6}"/>
          </ac:cxnSpMkLst>
        </pc:cxnChg>
        <pc:cxnChg chg="mod">
          <ac:chgData name="Михаил Попов" userId="1ff28dec684c2c56" providerId="LiveId" clId="{070E8947-3F4A-4198-A55C-BDAFCC2BA385}" dt="2020-10-09T14:02:11.308" v="1813" actId="14100"/>
          <ac:cxnSpMkLst>
            <pc:docMk/>
            <pc:sldMk cId="2857983301" sldId="365"/>
            <ac:cxnSpMk id="59" creationId="{5E134E15-35E0-4292-8940-3B9758F9C7EF}"/>
          </ac:cxnSpMkLst>
        </pc:cxnChg>
        <pc:cxnChg chg="mod">
          <ac:chgData name="Михаил Попов" userId="1ff28dec684c2c56" providerId="LiveId" clId="{070E8947-3F4A-4198-A55C-BDAFCC2BA385}" dt="2020-10-09T14:02:20.294" v="1817" actId="14100"/>
          <ac:cxnSpMkLst>
            <pc:docMk/>
            <pc:sldMk cId="2857983301" sldId="365"/>
            <ac:cxnSpMk id="60" creationId="{FDC37788-5B2E-45C2-AE67-22841AA53E1D}"/>
          </ac:cxnSpMkLst>
        </pc:cxnChg>
        <pc:cxnChg chg="mod">
          <ac:chgData name="Михаил Попов" userId="1ff28dec684c2c56" providerId="LiveId" clId="{070E8947-3F4A-4198-A55C-BDAFCC2BA385}" dt="2020-10-09T14:04:02.207" v="1825"/>
          <ac:cxnSpMkLst>
            <pc:docMk/>
            <pc:sldMk cId="2857983301" sldId="365"/>
            <ac:cxnSpMk id="63" creationId="{45CEBDBA-D6A0-422B-A39D-6A24A3A4C414}"/>
          </ac:cxnSpMkLst>
        </pc:cxnChg>
        <pc:cxnChg chg="mod">
          <ac:chgData name="Михаил Попов" userId="1ff28dec684c2c56" providerId="LiveId" clId="{070E8947-3F4A-4198-A55C-BDAFCC2BA385}" dt="2020-10-09T14:04:34.180" v="1834" actId="14100"/>
          <ac:cxnSpMkLst>
            <pc:docMk/>
            <pc:sldMk cId="2857983301" sldId="365"/>
            <ac:cxnSpMk id="64" creationId="{0238F666-212E-4FC6-9A44-0337DDAE3101}"/>
          </ac:cxnSpMkLst>
        </pc:cxnChg>
        <pc:cxnChg chg="mod">
          <ac:chgData name="Михаил Попов" userId="1ff28dec684c2c56" providerId="LiveId" clId="{070E8947-3F4A-4198-A55C-BDAFCC2BA385}" dt="2020-10-09T14:04:20.658" v="1831" actId="1076"/>
          <ac:cxnSpMkLst>
            <pc:docMk/>
            <pc:sldMk cId="2857983301" sldId="365"/>
            <ac:cxnSpMk id="65" creationId="{4E114041-EF97-42FC-A41C-1AE6358FD0CB}"/>
          </ac:cxnSpMkLst>
        </pc:cxnChg>
      </pc:sldChg>
      <pc:sldChg chg="addSp modSp add">
        <pc:chgData name="Михаил Попов" userId="1ff28dec684c2c56" providerId="LiveId" clId="{070E8947-3F4A-4198-A55C-BDAFCC2BA385}" dt="2020-10-16T11:47:24.458" v="2776" actId="164"/>
        <pc:sldMkLst>
          <pc:docMk/>
          <pc:sldMk cId="29882142" sldId="366"/>
        </pc:sldMkLst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3" creationId="{F757853D-5010-430B-80B1-323834032AEF}"/>
          </ac:spMkLst>
        </pc:spChg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5" creationId="{5808CF27-D280-4EE3-B306-838523532442}"/>
          </ac:spMkLst>
        </pc:spChg>
        <pc:grpChg chg="add mod">
          <ac:chgData name="Михаил Попов" userId="1ff28dec684c2c56" providerId="LiveId" clId="{070E8947-3F4A-4198-A55C-BDAFCC2BA385}" dt="2020-10-16T11:47:24.458" v="2776" actId="164"/>
          <ac:grpSpMkLst>
            <pc:docMk/>
            <pc:sldMk cId="29882142" sldId="366"/>
            <ac:grpSpMk id="2" creationId="{2EC71A92-52B5-44D8-8DE4-E29DD22AA082}"/>
          </ac:grpSpMkLst>
        </pc:grpChg>
        <pc:picChg chg="mod">
          <ac:chgData name="Михаил Попов" userId="1ff28dec684c2c56" providerId="LiveId" clId="{070E8947-3F4A-4198-A55C-BDAFCC2BA385}" dt="2020-10-16T11:47:24.458" v="2776" actId="164"/>
          <ac:picMkLst>
            <pc:docMk/>
            <pc:sldMk cId="29882142" sldId="366"/>
            <ac:picMk id="51" creationId="{730BDF40-6DB3-465D-88F8-2ECDE11E1782}"/>
          </ac:picMkLst>
        </pc:picChg>
      </pc:sldChg>
      <pc:sldChg chg="addSp delSp modSp add mod">
        <pc:chgData name="Михаил Попов" userId="1ff28dec684c2c56" providerId="LiveId" clId="{070E8947-3F4A-4198-A55C-BDAFCC2BA385}" dt="2020-10-16T11:48:03.199" v="2777" actId="164"/>
        <pc:sldMkLst>
          <pc:docMk/>
          <pc:sldMk cId="3454912081" sldId="367"/>
        </pc:sldMkLst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4" creationId="{65D6D3D4-591E-4F8A-97C2-36A486070A41}"/>
          </ac:spMkLst>
        </pc:spChg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5" creationId="{1CA45630-BE57-489E-876C-8DAAD738F85D}"/>
          </ac:spMkLst>
        </pc:spChg>
        <pc:grpChg chg="add mod">
          <ac:chgData name="Михаил Попов" userId="1ff28dec684c2c56" providerId="LiveId" clId="{070E8947-3F4A-4198-A55C-BDAFCC2BA385}" dt="2020-10-16T11:48:03.199" v="2777" actId="164"/>
          <ac:grpSpMkLst>
            <pc:docMk/>
            <pc:sldMk cId="3454912081" sldId="367"/>
            <ac:grpSpMk id="2" creationId="{70FA61A8-AADC-4805-8A9A-2EDCC0964756}"/>
          </ac:grpSpMkLst>
        </pc:grpChg>
        <pc:picChg chg="add del mod">
          <ac:chgData name="Михаил Попов" userId="1ff28dec684c2c56" providerId="LiveId" clId="{070E8947-3F4A-4198-A55C-BDAFCC2BA385}" dt="2020-10-09T14:15:17.593" v="1864" actId="478"/>
          <ac:picMkLst>
            <pc:docMk/>
            <pc:sldMk cId="3454912081" sldId="367"/>
            <ac:picMk id="2" creationId="{E1995D82-4863-45A6-8F29-67DCC7BB467C}"/>
          </ac:picMkLst>
        </pc:picChg>
        <pc:picChg chg="add mod">
          <ac:chgData name="Михаил Попов" userId="1ff28dec684c2c56" providerId="LiveId" clId="{070E8947-3F4A-4198-A55C-BDAFCC2BA385}" dt="2020-10-16T11:48:03.199" v="2777" actId="164"/>
          <ac:picMkLst>
            <pc:docMk/>
            <pc:sldMk cId="3454912081" sldId="367"/>
            <ac:picMk id="7" creationId="{171B5B9C-6CC2-4386-8432-DE8F095AE47B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4:33:42.527" v="2023"/>
        <pc:sldMkLst>
          <pc:docMk/>
          <pc:sldMk cId="3565195323" sldId="368"/>
        </pc:sldMkLst>
        <pc:spChg chg="add mod">
          <ac:chgData name="Михаил Попов" userId="1ff28dec684c2c56" providerId="LiveId" clId="{070E8947-3F4A-4198-A55C-BDAFCC2BA385}" dt="2020-10-09T14:20:16.525" v="1949" actId="20577"/>
          <ac:spMkLst>
            <pc:docMk/>
            <pc:sldMk cId="3565195323" sldId="368"/>
            <ac:spMk id="16" creationId="{38ECDAE6-383D-4BCB-9350-C506D64F4752}"/>
          </ac:spMkLst>
        </pc:spChg>
        <pc:spChg chg="mod">
          <ac:chgData name="Михаил Попов" userId="1ff28dec684c2c56" providerId="LiveId" clId="{070E8947-3F4A-4198-A55C-BDAFCC2BA385}" dt="2020-10-09T14:19:53.753" v="1944" actId="1036"/>
          <ac:spMkLst>
            <pc:docMk/>
            <pc:sldMk cId="3565195323" sldId="368"/>
            <ac:spMk id="34" creationId="{32B9A7F6-7BC7-40A9-8F99-BC6013D85C05}"/>
          </ac:spMkLst>
        </pc:spChg>
        <pc:spChg chg="mod">
          <ac:chgData name="Михаил Попов" userId="1ff28dec684c2c56" providerId="LiveId" clId="{070E8947-3F4A-4198-A55C-BDAFCC2BA385}" dt="2020-10-09T14:19:37.422" v="1900"/>
          <ac:spMkLst>
            <pc:docMk/>
            <pc:sldMk cId="3565195323" sldId="368"/>
            <ac:spMk id="35" creationId="{E61B5F4C-8A7C-4D13-81C5-F4E7AA865A18}"/>
          </ac:spMkLst>
        </pc:spChg>
        <pc:spChg chg="add mod">
          <ac:chgData name="Михаил Попов" userId="1ff28dec684c2c56" providerId="LiveId" clId="{070E8947-3F4A-4198-A55C-BDAFCC2BA385}" dt="2020-10-09T14:24:44.340" v="1954" actId="20577"/>
          <ac:spMkLst>
            <pc:docMk/>
            <pc:sldMk cId="3565195323" sldId="368"/>
            <ac:spMk id="36" creationId="{93753162-371D-4202-B73E-CA0A9E1F2EA7}"/>
          </ac:spMkLst>
        </pc:spChg>
        <pc:spChg chg="add mod">
          <ac:chgData name="Михаил Попов" userId="1ff28dec684c2c56" providerId="LiveId" clId="{070E8947-3F4A-4198-A55C-BDAFCC2BA385}" dt="2020-10-09T14:24:41.094" v="1953" actId="20577"/>
          <ac:spMkLst>
            <pc:docMk/>
            <pc:sldMk cId="3565195323" sldId="368"/>
            <ac:spMk id="37" creationId="{A9CD6E6A-2063-471A-A866-3CE5E61A4FC8}"/>
          </ac:spMkLst>
        </pc:spChg>
        <pc:spChg chg="add mod">
          <ac:chgData name="Михаил Попов" userId="1ff28dec684c2c56" providerId="LiveId" clId="{070E8947-3F4A-4198-A55C-BDAFCC2BA385}" dt="2020-10-09T14:25:23.093" v="1958" actId="20577"/>
          <ac:spMkLst>
            <pc:docMk/>
            <pc:sldMk cId="3565195323" sldId="368"/>
            <ac:spMk id="38" creationId="{3DDA4EB4-726E-408E-AFC0-B715016F3DB0}"/>
          </ac:spMkLst>
        </pc:spChg>
        <pc:spChg chg="add mod">
          <ac:chgData name="Михаил Попов" userId="1ff28dec684c2c56" providerId="LiveId" clId="{070E8947-3F4A-4198-A55C-BDAFCC2BA385}" dt="2020-10-09T14:27:48.093" v="1992" actId="20577"/>
          <ac:spMkLst>
            <pc:docMk/>
            <pc:sldMk cId="3565195323" sldId="368"/>
            <ac:spMk id="64" creationId="{6BC9DF4A-0115-4D8D-9A81-B03C01AE8B6A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7" creationId="{3F9F76A9-AAC9-4D37-B553-EB1EA4E5DE00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8" creationId="{5266F364-927F-42AC-96B8-BD00CF52163E}"/>
          </ac:spMkLst>
        </pc:spChg>
        <pc:spChg chg="add mod">
          <ac:chgData name="Михаил Попов" userId="1ff28dec684c2c56" providerId="LiveId" clId="{070E8947-3F4A-4198-A55C-BDAFCC2BA385}" dt="2020-10-09T14:28:49.696" v="1998" actId="1076"/>
          <ac:spMkLst>
            <pc:docMk/>
            <pc:sldMk cId="3565195323" sldId="368"/>
            <ac:spMk id="69" creationId="{39239925-2F31-48F8-A657-9DF03F6B7A1D}"/>
          </ac:spMkLst>
        </pc:spChg>
        <pc:spChg chg="add mod">
          <ac:chgData name="Михаил Попов" userId="1ff28dec684c2c56" providerId="LiveId" clId="{070E8947-3F4A-4198-A55C-BDAFCC2BA385}" dt="2020-10-09T14:29:08.509" v="2000" actId="1076"/>
          <ac:spMkLst>
            <pc:docMk/>
            <pc:sldMk cId="3565195323" sldId="368"/>
            <ac:spMk id="70" creationId="{E59B4495-3693-467D-962D-ED173B2099C7}"/>
          </ac:spMkLst>
        </pc:spChg>
        <pc:spChg chg="add mod">
          <ac:chgData name="Михаил Попов" userId="1ff28dec684c2c56" providerId="LiveId" clId="{070E8947-3F4A-4198-A55C-BDAFCC2BA385}" dt="2020-10-09T14:29:24.314" v="2003" actId="20577"/>
          <ac:spMkLst>
            <pc:docMk/>
            <pc:sldMk cId="3565195323" sldId="368"/>
            <ac:spMk id="71" creationId="{15B8A358-7501-49DA-95BF-0C9C4C7033AF}"/>
          </ac:spMkLst>
        </pc:spChg>
        <pc:grpChg chg="add del mod">
          <ac:chgData name="Михаил Попов" userId="1ff28dec684c2c56" providerId="LiveId" clId="{070E8947-3F4A-4198-A55C-BDAFCC2BA385}" dt="2020-10-09T14:17:41.872" v="1868" actId="478"/>
          <ac:grpSpMkLst>
            <pc:docMk/>
            <pc:sldMk cId="3565195323" sldId="368"/>
            <ac:grpSpMk id="8" creationId="{C368FAAC-A623-4AB9-9617-FFC9DB116933}"/>
          </ac:grpSpMkLst>
        </pc:grpChg>
        <pc:grpChg chg="add del mod">
          <ac:chgData name="Михаил Попов" userId="1ff28dec684c2c56" providerId="LiveId" clId="{070E8947-3F4A-4198-A55C-BDAFCC2BA385}" dt="2020-10-09T14:19:06.203" v="1897" actId="165"/>
          <ac:grpSpMkLst>
            <pc:docMk/>
            <pc:sldMk cId="3565195323" sldId="368"/>
            <ac:grpSpMk id="12" creationId="{7EB433B3-F35C-47F1-9D22-FFDCDA3B5EFF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8" creationId="{A943BC0A-DF9C-402C-AA5C-42A638D35D05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9" creationId="{612B6CB4-323D-4300-BEDC-4BBB230C36D4}"/>
          </ac:grpSpMkLst>
        </pc:grpChg>
        <pc:grpChg chg="add mod">
          <ac:chgData name="Михаил Попов" userId="1ff28dec684c2c56" providerId="LiveId" clId="{070E8947-3F4A-4198-A55C-BDAFCC2BA385}" dt="2020-10-09T14:19:45.705" v="1909" actId="1036"/>
          <ac:grpSpMkLst>
            <pc:docMk/>
            <pc:sldMk cId="3565195323" sldId="368"/>
            <ac:grpSpMk id="33" creationId="{8785BC89-BA1E-4EA6-B94C-1863F4405190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42" creationId="{ED66BFEF-F407-49AA-81FD-9EBBEFBE5E05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65" creationId="{7C2E439B-8DC0-44F0-93A8-722418DC912F}"/>
          </ac:grpSpMkLst>
        </pc:grpChg>
        <pc:grpChg chg="add mod">
          <ac:chgData name="Михаил Попов" userId="1ff28dec684c2c56" providerId="LiveId" clId="{070E8947-3F4A-4198-A55C-BDAFCC2BA385}" dt="2020-10-09T14:28:31.334" v="1995"/>
          <ac:grpSpMkLst>
            <pc:docMk/>
            <pc:sldMk cId="3565195323" sldId="368"/>
            <ac:grpSpMk id="66" creationId="{38724F44-9C46-4D8B-B47C-88850937A258}"/>
          </ac:grpSpMkLst>
        </pc:grpChg>
        <pc:grpChg chg="add del mod">
          <ac:chgData name="Михаил Попов" userId="1ff28dec684c2c56" providerId="LiveId" clId="{070E8947-3F4A-4198-A55C-BDAFCC2BA385}" dt="2020-10-09T14:29:40.965" v="2006" actId="478"/>
          <ac:grpSpMkLst>
            <pc:docMk/>
            <pc:sldMk cId="3565195323" sldId="368"/>
            <ac:grpSpMk id="72" creationId="{BED6ED59-5A07-4C32-9712-11B49E151B46}"/>
          </ac:grpSpMkLst>
        </pc:grpChg>
        <pc:grpChg chg="mod topLvl">
          <ac:chgData name="Михаил Попов" userId="1ff28dec684c2c56" providerId="LiveId" clId="{070E8947-3F4A-4198-A55C-BDAFCC2BA385}" dt="2020-10-09T14:29:54.284" v="2009" actId="1076"/>
          <ac:grpSpMkLst>
            <pc:docMk/>
            <pc:sldMk cId="3565195323" sldId="368"/>
            <ac:grpSpMk id="74" creationId="{A31BEC4F-5CBA-4685-AF3D-D79105966649}"/>
          </ac:grpSpMkLst>
        </pc:grpChg>
        <pc:cxnChg chg="mod topLvl">
          <ac:chgData name="Михаил Попов" userId="1ff28dec684c2c56" providerId="LiveId" clId="{070E8947-3F4A-4198-A55C-BDAFCC2BA385}" dt="2020-10-09T14:25:34.224" v="1959" actId="164"/>
          <ac:cxnSpMkLst>
            <pc:docMk/>
            <pc:sldMk cId="3565195323" sldId="368"/>
            <ac:cxnSpMk id="9" creationId="{A1480232-CDD0-4C5B-8EAB-7E4126892C49}"/>
          </ac:cxnSpMkLst>
        </pc:cxnChg>
        <pc:cxnChg chg="del mod topLvl">
          <ac:chgData name="Михаил Попов" userId="1ff28dec684c2c56" providerId="LiveId" clId="{070E8947-3F4A-4198-A55C-BDAFCC2BA385}" dt="2020-10-09T14:17:41.872" v="1868" actId="478"/>
          <ac:cxnSpMkLst>
            <pc:docMk/>
            <pc:sldMk cId="3565195323" sldId="368"/>
            <ac:cxnSpMk id="10" creationId="{5A98EAD1-1D6D-4712-ACC3-B5C08E1387EA}"/>
          </ac:cxnSpMkLst>
        </pc:cxnChg>
        <pc:cxnChg chg="del mod">
          <ac:chgData name="Михаил Попов" userId="1ff28dec684c2c56" providerId="LiveId" clId="{070E8947-3F4A-4198-A55C-BDAFCC2BA385}" dt="2020-10-09T14:17:40.003" v="1867" actId="478"/>
          <ac:cxnSpMkLst>
            <pc:docMk/>
            <pc:sldMk cId="3565195323" sldId="368"/>
            <ac:cxnSpMk id="11" creationId="{BECE21AC-3023-4CEB-B528-C51DC6485C8A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3" creationId="{8693436B-6EEF-45B5-A17D-7F22C3779276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4" creationId="{E958F750-4E8E-49D1-B9F1-B8677EB2EA98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5" creationId="{141D55CA-8E4B-4451-ABD0-1608578F59EE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2" creationId="{FF41BE63-3D01-4B6E-832B-FB386F50F75F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5" creationId="{F33D1B88-66A3-4F19-AFF4-85D419786AF8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0" creationId="{B3573F1A-C112-446D-BBEA-AB0DE586929D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1" creationId="{309FC68C-9F84-4FA6-AC99-CA6AAF6839D7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4" creationId="{BC636EF0-011E-425C-8593-BCE192534D4F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6" creationId="{2B89845D-3D50-46E3-AF99-B3CE0713CECC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8" creationId="{7541007C-4AC9-4C4C-8F85-69A665F7F805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0" creationId="{4F6D04B6-61A0-4E35-AC44-C1DC044A426B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1" creationId="{B66C2212-FE37-4E68-8B3C-F5066D99258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2" creationId="{D5BC3101-2D21-4F54-8F96-36D17707DB59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3" creationId="{3BCA3EBA-403B-488C-A7CE-0BA23D400C32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4" creationId="{6AC8C078-9F1D-448C-9C41-98C59AD5DBA3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6" creationId="{D180A191-28F1-42D5-99F1-C28BE54830A6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8" creationId="{9EE93A85-2A3C-4F61-906E-D4CC7500609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61" creationId="{1E6FA40A-BE14-4C7C-9155-02CF049DA588}"/>
          </ac:cxnSpMkLst>
        </pc:cxnChg>
        <pc:cxnChg chg="del mod topLvl">
          <ac:chgData name="Михаил Попов" userId="1ff28dec684c2c56" providerId="LiveId" clId="{070E8947-3F4A-4198-A55C-BDAFCC2BA385}" dt="2020-10-09T14:29:40.965" v="2006" actId="478"/>
          <ac:cxnSpMkLst>
            <pc:docMk/>
            <pc:sldMk cId="3565195323" sldId="368"/>
            <ac:cxnSpMk id="73" creationId="{F68A8B1F-D65E-40F0-BCA7-32B153F5B9D3}"/>
          </ac:cxnSpMkLst>
        </pc:cxnChg>
        <pc:cxnChg chg="mod">
          <ac:chgData name="Михаил Попов" userId="1ff28dec684c2c56" providerId="LiveId" clId="{070E8947-3F4A-4198-A55C-BDAFCC2BA385}" dt="2020-10-09T14:29:57.378" v="2010" actId="14100"/>
          <ac:cxnSpMkLst>
            <pc:docMk/>
            <pc:sldMk cId="3565195323" sldId="368"/>
            <ac:cxnSpMk id="75" creationId="{EF7D23F5-2B33-419A-8CE3-2A67D23D0533}"/>
          </ac:cxnSpMkLst>
        </pc:cxnChg>
        <pc:cxnChg chg="mod">
          <ac:chgData name="Михаил Попов" userId="1ff28dec684c2c56" providerId="LiveId" clId="{070E8947-3F4A-4198-A55C-BDAFCC2BA385}" dt="2020-10-09T14:30:22.836" v="2018" actId="14100"/>
          <ac:cxnSpMkLst>
            <pc:docMk/>
            <pc:sldMk cId="3565195323" sldId="368"/>
            <ac:cxnSpMk id="76" creationId="{564F905C-35B7-4E29-9A94-E8675590298B}"/>
          </ac:cxnSpMkLst>
        </pc:cxnChg>
        <pc:cxnChg chg="mod">
          <ac:chgData name="Михаил Попов" userId="1ff28dec684c2c56" providerId="LiveId" clId="{070E8947-3F4A-4198-A55C-BDAFCC2BA385}" dt="2020-10-09T14:30:04.433" v="2012" actId="14100"/>
          <ac:cxnSpMkLst>
            <pc:docMk/>
            <pc:sldMk cId="3565195323" sldId="368"/>
            <ac:cxnSpMk id="77" creationId="{3C33B867-E766-43FE-B6D0-6E928B1A565A}"/>
          </ac:cxnSpMkLst>
        </pc:cxnChg>
        <pc:cxnChg chg="mod">
          <ac:chgData name="Михаил Попов" userId="1ff28dec684c2c56" providerId="LiveId" clId="{070E8947-3F4A-4198-A55C-BDAFCC2BA385}" dt="2020-10-09T14:30:09.037" v="2014" actId="14100"/>
          <ac:cxnSpMkLst>
            <pc:docMk/>
            <pc:sldMk cId="3565195323" sldId="368"/>
            <ac:cxnSpMk id="78" creationId="{173F9FAA-0AB1-4495-BCB0-4AC0165BB703}"/>
          </ac:cxnSpMkLst>
        </pc:cxnChg>
        <pc:cxnChg chg="mod">
          <ac:chgData name="Михаил Попов" userId="1ff28dec684c2c56" providerId="LiveId" clId="{070E8947-3F4A-4198-A55C-BDAFCC2BA385}" dt="2020-10-09T14:30:15.927" v="2016" actId="14100"/>
          <ac:cxnSpMkLst>
            <pc:docMk/>
            <pc:sldMk cId="3565195323" sldId="368"/>
            <ac:cxnSpMk id="79" creationId="{8B4ED39B-04EB-49FA-BAEA-9CFBE7C9D08A}"/>
          </ac:cxnSpMkLst>
        </pc:cxnChg>
      </pc:sldChg>
      <pc:sldChg chg="modSp add mod modAnim">
        <pc:chgData name="Михаил Попов" userId="1ff28dec684c2c56" providerId="LiveId" clId="{070E8947-3F4A-4198-A55C-BDAFCC2BA385}" dt="2020-10-09T14:41:41.959" v="2089" actId="27636"/>
        <pc:sldMkLst>
          <pc:docMk/>
          <pc:sldMk cId="3171937340" sldId="369"/>
        </pc:sldMkLst>
        <pc:spChg chg="mod">
          <ac:chgData name="Михаил Попов" userId="1ff28dec684c2c56" providerId="LiveId" clId="{070E8947-3F4A-4198-A55C-BDAFCC2BA385}" dt="2020-10-09T14:41:41.959" v="2089" actId="27636"/>
          <ac:spMkLst>
            <pc:docMk/>
            <pc:sldMk cId="3171937340" sldId="369"/>
            <ac:spMk id="4" creationId="{03E3A244-EFAD-41EA-B0EE-265D395BA1F1}"/>
          </ac:spMkLst>
        </pc:spChg>
      </pc:sldChg>
      <pc:sldChg chg="addSp modSp add mod modAnim">
        <pc:chgData name="Михаил Попов" userId="1ff28dec684c2c56" providerId="LiveId" clId="{070E8947-3F4A-4198-A55C-BDAFCC2BA385}" dt="2020-10-09T15:14:21.510" v="2553"/>
        <pc:sldMkLst>
          <pc:docMk/>
          <pc:sldMk cId="4207550461" sldId="370"/>
        </pc:sldMkLst>
        <pc:spChg chg="add mod">
          <ac:chgData name="Михаил Попов" userId="1ff28dec684c2c56" providerId="LiveId" clId="{070E8947-3F4A-4198-A55C-BDAFCC2BA385}" dt="2020-10-09T15:09:12.844" v="2518" actId="1076"/>
          <ac:spMkLst>
            <pc:docMk/>
            <pc:sldMk cId="4207550461" sldId="370"/>
            <ac:spMk id="2" creationId="{F382C07F-79AA-4104-AA9B-25EF692FCEEF}"/>
          </ac:spMkLst>
        </pc:s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4" creationId="{D14AFEA4-A16D-4B5C-BBD4-196E5B4DA233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0" creationId="{BA9BA50B-1B8F-4A30-9908-2E635E9BAD4D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4" creationId="{47CE1895-001C-413A-A4E9-BBB6D639286C}"/>
          </ac:grpSpMkLst>
        </pc:gr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24" creationId="{ED1B6AFD-C0B1-4573-AB12-F75E5DB78C08}"/>
          </ac:grpSpMkLst>
        </pc:grpChg>
        <pc:graphicFrameChg chg="modGraphic">
          <ac:chgData name="Михаил Попов" userId="1ff28dec684c2c56" providerId="LiveId" clId="{070E8947-3F4A-4198-A55C-BDAFCC2BA385}" dt="2020-10-09T15:09:47.777" v="2522" actId="20577"/>
          <ac:graphicFrameMkLst>
            <pc:docMk/>
            <pc:sldMk cId="4207550461" sldId="370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3:22.297" v="2546" actId="14100"/>
          <ac:cxnSpMkLst>
            <pc:docMk/>
            <pc:sldMk cId="4207550461" sldId="370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5:13:19.300" v="2545" actId="14100"/>
          <ac:cxnSpMkLst>
            <pc:docMk/>
            <pc:sldMk cId="4207550461" sldId="370"/>
            <ac:cxnSpMk id="17" creationId="{5ABFE783-13EB-491C-8560-6DB01808BA57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18" creationId="{3714E450-B3E4-4C7B-9B59-C12810CAFD33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7" creationId="{5846E06F-BCF6-4FED-8B4B-BFA03198DD55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9" creationId="{1018EEBF-A1AB-4F6D-B6C0-EBDC06AB757A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31" creationId="{35DAC058-30B8-47E6-8EBF-B8BEF581D0AE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5" creationId="{0E61D023-E039-42CD-A10E-A0C2CA918E07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7" creationId="{A71B0567-B723-4423-8662-DE8F0D618CC4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39" creationId="{ED583B77-2694-4659-AB73-AE509929D4A7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20:06.801" v="2604" actId="20577"/>
        <pc:sldMkLst>
          <pc:docMk/>
          <pc:sldMk cId="2706382969" sldId="371"/>
        </pc:sldMkLst>
        <pc:spChg chg="mod">
          <ac:chgData name="Михаил Попов" userId="1ff28dec684c2c56" providerId="LiveId" clId="{070E8947-3F4A-4198-A55C-BDAFCC2BA385}" dt="2020-10-09T15:20:00.815" v="2596" actId="14100"/>
          <ac:spMkLst>
            <pc:docMk/>
            <pc:sldMk cId="2706382969" sldId="371"/>
            <ac:spMk id="2" creationId="{F382C07F-79AA-4104-AA9B-25EF692FCEEF}"/>
          </ac:spMkLst>
        </pc:spChg>
        <pc:spChg chg="mod">
          <ac:chgData name="Михаил Попов" userId="1ff28dec684c2c56" providerId="LiveId" clId="{070E8947-3F4A-4198-A55C-BDAFCC2BA385}" dt="2020-10-09T15:15:09.503" v="2556" actId="20577"/>
          <ac:spMkLst>
            <pc:docMk/>
            <pc:sldMk cId="2706382969" sldId="371"/>
            <ac:spMk id="25" creationId="{F540EAC8-D6B2-4C30-AB46-B97D18CAEA22}"/>
          </ac:spMkLst>
        </pc:spChg>
        <pc:spChg chg="mod">
          <ac:chgData name="Михаил Попов" userId="1ff28dec684c2c56" providerId="LiveId" clId="{070E8947-3F4A-4198-A55C-BDAFCC2BA385}" dt="2020-10-09T15:12:50.397" v="2542" actId="20577"/>
          <ac:spMkLst>
            <pc:docMk/>
            <pc:sldMk cId="2706382969" sldId="371"/>
            <ac:spMk id="30" creationId="{EF084A1B-9D52-4363-89FD-B200E3BDE27E}"/>
          </ac:spMkLst>
        </pc:spChg>
        <pc:spChg chg="mod">
          <ac:chgData name="Михаил Попов" userId="1ff28dec684c2c56" providerId="LiveId" clId="{070E8947-3F4A-4198-A55C-BDAFCC2BA385}" dt="2020-10-09T15:15:26.357" v="2561" actId="20577"/>
          <ac:spMkLst>
            <pc:docMk/>
            <pc:sldMk cId="2706382969" sldId="371"/>
            <ac:spMk id="34" creationId="{EC505C2D-7948-4583-9F18-BF49CC576E05}"/>
          </ac:spMkLst>
        </pc:spChg>
        <pc:spChg chg="mod">
          <ac:chgData name="Михаил Попов" userId="1ff28dec684c2c56" providerId="LiveId" clId="{070E8947-3F4A-4198-A55C-BDAFCC2BA385}" dt="2020-10-09T15:15:35.855" v="2567" actId="20577"/>
          <ac:spMkLst>
            <pc:docMk/>
            <pc:sldMk cId="2706382969" sldId="371"/>
            <ac:spMk id="36" creationId="{DB6CB6F9-DCC0-4798-A0FB-C437952C7030}"/>
          </ac:spMkLst>
        </pc:spChg>
        <pc:grpChg chg="del">
          <ac:chgData name="Михаил Попов" userId="1ff28dec684c2c56" providerId="LiveId" clId="{070E8947-3F4A-4198-A55C-BDAFCC2BA385}" dt="2020-10-09T15:12:27.071" v="2537" actId="478"/>
          <ac:grpSpMkLst>
            <pc:docMk/>
            <pc:sldMk cId="2706382969" sldId="371"/>
            <ac:grpSpMk id="4" creationId="{D14AFEA4-A16D-4B5C-BBD4-196E5B4DA233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8" creationId="{49E0E2EB-D217-40F0-9266-724D67BC8CD5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9" creationId="{92171BC9-F82D-4E7D-8858-46E1DC33C96F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33" creationId="{580F8A38-7BF1-40A7-BFE6-CF828D845774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41" creationId="{C39E4F61-DF62-4BB9-A893-2C91674CD53F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51" creationId="{BBC8F9D0-91AA-4309-84C9-17C967EDD733}"/>
          </ac:grpSpMkLst>
        </pc:grpChg>
        <pc:grpChg chg="mod">
          <ac:chgData name="Михаил Попов" userId="1ff28dec684c2c56" providerId="LiveId" clId="{070E8947-3F4A-4198-A55C-BDAFCC2BA385}" dt="2020-10-09T15:16:15.778" v="2568"/>
          <ac:grpSpMkLst>
            <pc:docMk/>
            <pc:sldMk cId="2706382969" sldId="371"/>
            <ac:grpSpMk id="52" creationId="{26169AC7-7906-4EE7-86D2-BE924F734920}"/>
          </ac:grpSpMkLst>
        </pc:grpChg>
        <pc:graphicFrameChg chg="mod modGraphic">
          <ac:chgData name="Михаил Попов" userId="1ff28dec684c2c56" providerId="LiveId" clId="{070E8947-3F4A-4198-A55C-BDAFCC2BA385}" dt="2020-10-09T15:20:06.801" v="2604" actId="20577"/>
          <ac:graphicFrameMkLst>
            <pc:docMk/>
            <pc:sldMk cId="2706382969" sldId="371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2:44.199" v="2540" actId="1076"/>
          <ac:cxnSpMkLst>
            <pc:docMk/>
            <pc:sldMk cId="2706382969" sldId="371"/>
            <ac:cxnSpMk id="35" creationId="{574FC834-6AE5-475F-9389-FE8BF9933C77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37" creationId="{B017D177-999F-427D-88D4-783993D847C1}"/>
          </ac:cxnSpMkLst>
        </pc:cxnChg>
        <pc:cxnChg chg="mod">
          <ac:chgData name="Михаил Попов" userId="1ff28dec684c2c56" providerId="LiveId" clId="{070E8947-3F4A-4198-A55C-BDAFCC2BA385}" dt="2020-10-09T15:12:47.039" v="2541" actId="14100"/>
          <ac:cxnSpMkLst>
            <pc:docMk/>
            <pc:sldMk cId="2706382969" sldId="371"/>
            <ac:cxnSpMk id="40" creationId="{10CD8697-6CCC-410C-8C05-5F39EC0752B7}"/>
          </ac:cxnSpMkLst>
        </pc:cxnChg>
        <pc:cxnChg chg="mod">
          <ac:chgData name="Михаил Попов" userId="1ff28dec684c2c56" providerId="LiveId" clId="{070E8947-3F4A-4198-A55C-BDAFCC2BA385}" dt="2020-10-09T15:12:58.097" v="2544" actId="14100"/>
          <ac:cxnSpMkLst>
            <pc:docMk/>
            <pc:sldMk cId="2706382969" sldId="371"/>
            <ac:cxnSpMk id="43" creationId="{86FB49A6-7BE5-47A9-8489-182202A1D962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44" creationId="{87F578EB-6C7A-4EE1-8EC5-E1FF59C16EBF}"/>
          </ac:cxnSpMkLst>
        </pc:cxnChg>
        <pc:cxnChg chg="mod">
          <ac:chgData name="Михаил Попов" userId="1ff28dec684c2c56" providerId="LiveId" clId="{070E8947-3F4A-4198-A55C-BDAFCC2BA385}" dt="2020-10-09T15:12:55.120" v="2543" actId="14100"/>
          <ac:cxnSpMkLst>
            <pc:docMk/>
            <pc:sldMk cId="2706382969" sldId="371"/>
            <ac:cxnSpMk id="45" creationId="{B82DB14E-4935-407E-869A-71EA0E0F94A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6" creationId="{D42AC6F7-F248-4E76-9CB0-7D304EC6C0BD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7" creationId="{74F03C26-13BE-47FE-BAF6-6EA0E409FB54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8" creationId="{53B76169-7875-42E6-9381-4CDB608348B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9" creationId="{FB91F240-5B3F-4065-AA6B-974900DB0EA0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50" creationId="{41F7CA3A-8E52-4832-8647-95AE612035B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3" creationId="{10839390-6912-4EF8-B85F-837498127D49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4" creationId="{DAC2BB7C-3DC0-4798-9FA7-27098417F2D2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5" creationId="{26A3BA1C-0EDE-4FE0-AF67-025FF24AC35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6" creationId="{F0CF207A-2D2C-48E4-8E3F-049FB0F68E2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7" creationId="{2CD45E7A-8767-4343-9C5C-EFDDEBF07D7C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8" creationId="{E126FA9B-AA70-4A6E-82ED-E3DC79ECDD9E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9" creationId="{3A28C0BC-31CF-48B1-A9AB-5AB9534651F5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0" creationId="{40B97676-4DE8-439A-B3B7-02092CE37166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1" creationId="{5D375043-C2C5-4ACE-A126-9F2D86D882EA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2" creationId="{46E7E1F8-01C8-4008-854D-A769448CE6B0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3" creationId="{D39C0B6F-5DE4-4F67-B22E-524C6CDF90DB}"/>
          </ac:cxnSpMkLst>
        </pc:cxnChg>
      </pc:sldChg>
      <pc:sldChg chg="addSp modSp add mod ord modAnim">
        <pc:chgData name="Михаил Попов" userId="1ff28dec684c2c56" providerId="LiveId" clId="{070E8947-3F4A-4198-A55C-BDAFCC2BA385}" dt="2020-10-09T15:38:43.085" v="2772"/>
        <pc:sldMkLst>
          <pc:docMk/>
          <pc:sldMk cId="4054251717" sldId="372"/>
        </pc:sldMkLst>
        <pc:spChg chg="add mod">
          <ac:chgData name="Михаил Попов" userId="1ff28dec684c2c56" providerId="LiveId" clId="{070E8947-3F4A-4198-A55C-BDAFCC2BA385}" dt="2020-10-09T15:38:30.927" v="2770" actId="1076"/>
          <ac:spMkLst>
            <pc:docMk/>
            <pc:sldMk cId="4054251717" sldId="372"/>
            <ac:spMk id="26" creationId="{E587993B-946C-40B2-A0ED-3FEBE40A2D2C}"/>
          </ac:spMkLst>
        </pc:s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4" creationId="{30BE1956-37D0-45C1-AE01-C40FE6E6E644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8" creationId="{A9082C07-5166-4206-BE0C-5EBEE65B1D06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14" creationId="{FCC1E3E9-24C1-4949-9585-7AD8A33FB202}"/>
          </ac:grpSpMkLst>
        </pc:grp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5" creationId="{51BDC8FA-C770-4EC7-8593-99D16373820A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6" creationId="{F61F2EE0-B83F-4332-B52E-9ABECC6637C6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7" creationId="{E2875529-BD7B-4CD3-8F22-E9AB9C512BEF}"/>
          </ac:cxnSpMkLst>
        </pc:cxnChg>
        <pc:cxnChg chg="mod">
          <ac:chgData name="Михаил Попов" userId="1ff28dec684c2c56" providerId="LiveId" clId="{070E8947-3F4A-4198-A55C-BDAFCC2BA385}" dt="2020-10-09T15:36:47.538" v="2753" actId="14100"/>
          <ac:cxnSpMkLst>
            <pc:docMk/>
            <pc:sldMk cId="4054251717" sldId="372"/>
            <ac:cxnSpMk id="9" creationId="{7DF63F2E-62E7-4859-8427-62D12FA01461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0" creationId="{4692B3B4-752A-4AEC-B903-D9CD0231918F}"/>
          </ac:cxnSpMkLst>
        </pc:cxnChg>
        <pc:cxnChg chg="mod">
          <ac:chgData name="Михаил Попов" userId="1ff28dec684c2c56" providerId="LiveId" clId="{070E8947-3F4A-4198-A55C-BDAFCC2BA385}" dt="2020-10-09T15:36:50.854" v="2754" actId="14100"/>
          <ac:cxnSpMkLst>
            <pc:docMk/>
            <pc:sldMk cId="4054251717" sldId="372"/>
            <ac:cxnSpMk id="11" creationId="{0E5B7257-8560-4A62-BFAB-60BB5D578926}"/>
          </ac:cxnSpMkLst>
        </pc:cxnChg>
        <pc:cxnChg chg="add 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2" creationId="{5E3B89C6-5421-449B-924F-294EDBB0DF27}"/>
          </ac:cxnSpMkLst>
        </pc:cxnChg>
        <pc:cxnChg chg="add mod">
          <ac:chgData name="Михаил Попов" userId="1ff28dec684c2c56" providerId="LiveId" clId="{070E8947-3F4A-4198-A55C-BDAFCC2BA385}" dt="2020-10-09T15:37:27.801" v="2755"/>
          <ac:cxnSpMkLst>
            <pc:docMk/>
            <pc:sldMk cId="4054251717" sldId="372"/>
            <ac:cxnSpMk id="13" creationId="{2FF7069B-1269-47E3-BF92-DEB5E345DF73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5" creationId="{3ADDB229-E0D2-4AC6-BDE8-EFCFBDE71D1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6" creationId="{2BE369B6-2912-4579-AB76-BE94B2A84320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7" creationId="{D41E90A1-ED10-4FD3-88CA-4856AB3E2F2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8" creationId="{AE3FB221-5145-405C-9492-10E768E43B4B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9" creationId="{042FB830-CDBE-4843-A201-BC32023A13DF}"/>
          </ac:cxnSpMkLst>
        </pc:cxnChg>
        <pc:cxnChg chg="add mod">
          <ac:chgData name="Михаил Попов" userId="1ff28dec684c2c56" providerId="LiveId" clId="{070E8947-3F4A-4198-A55C-BDAFCC2BA385}" dt="2020-10-09T15:37:30.737" v="2756" actId="14100"/>
          <ac:cxnSpMkLst>
            <pc:docMk/>
            <pc:sldMk cId="4054251717" sldId="372"/>
            <ac:cxnSpMk id="20" creationId="{BCFBCFC2-1617-47F1-A083-4B59F3117EB7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1" creationId="{4BB51F1F-4D9E-473C-9644-0249C4B97B7D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2" creationId="{F2F7E31F-A33E-404B-B1A6-093B3F1F5611}"/>
          </ac:cxnSpMkLst>
        </pc:cxnChg>
      </pc:sldChg>
      <pc:sldChg chg="add ord">
        <pc:chgData name="Михаил Попов" userId="1ff28dec684c2c56" providerId="LiveId" clId="{070E8947-3F4A-4198-A55C-BDAFCC2BA385}" dt="2020-10-09T15:38:04.177" v="2758"/>
        <pc:sldMkLst>
          <pc:docMk/>
          <pc:sldMk cId="2390641919" sldId="373"/>
        </pc:sldMkLst>
      </pc:sldChg>
    </pc:docChg>
  </pc:docChgLst>
  <pc:docChgLst>
    <pc:chgData name="Михаил Попов" userId="1ff28dec684c2c56" providerId="LiveId" clId="{7F275157-9731-492E-BBC7-A2DE90A49628}"/>
    <pc:docChg chg="addSld delSld modSld">
      <pc:chgData name="Михаил Попов" userId="1ff28dec684c2c56" providerId="LiveId" clId="{7F275157-9731-492E-BBC7-A2DE90A49628}" dt="2021-10-08T06:11:59.845" v="27" actId="20577"/>
      <pc:docMkLst>
        <pc:docMk/>
      </pc:docMkLst>
      <pc:sldChg chg="del">
        <pc:chgData name="Михаил Попов" userId="1ff28dec684c2c56" providerId="LiveId" clId="{7F275157-9731-492E-BBC7-A2DE90A49628}" dt="2021-10-08T06:11:47.362" v="1" actId="47"/>
        <pc:sldMkLst>
          <pc:docMk/>
          <pc:sldMk cId="1796929494" sldId="312"/>
        </pc:sldMkLst>
      </pc:sldChg>
      <pc:sldChg chg="modSp add mod">
        <pc:chgData name="Михаил Попов" userId="1ff28dec684c2c56" providerId="LiveId" clId="{7F275157-9731-492E-BBC7-A2DE90A49628}" dt="2021-10-08T06:11:59.845" v="27" actId="20577"/>
        <pc:sldMkLst>
          <pc:docMk/>
          <pc:sldMk cId="4166610191" sldId="411"/>
        </pc:sldMkLst>
        <pc:spChg chg="mod">
          <ac:chgData name="Михаил Попов" userId="1ff28dec684c2c56" providerId="LiveId" clId="{7F275157-9731-492E-BBC7-A2DE90A49628}" dt="2021-10-08T06:11:59.845" v="27" actId="20577"/>
          <ac:spMkLst>
            <pc:docMk/>
            <pc:sldMk cId="4166610191" sldId="411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EB6D567E-4029-41C7-9B45-2C7B40D62069}"/>
    <pc:docChg chg="modSld">
      <pc:chgData name="Михаил Попов" userId="1ff28dec684c2c56" providerId="LiveId" clId="{EB6D567E-4029-41C7-9B45-2C7B40D62069}" dt="2021-10-16T08:41:22.896" v="5" actId="20577"/>
      <pc:docMkLst>
        <pc:docMk/>
      </pc:docMkLst>
      <pc:sldChg chg="modSp">
        <pc:chgData name="Михаил Попов" userId="1ff28dec684c2c56" providerId="LiveId" clId="{EB6D567E-4029-41C7-9B45-2C7B40D62069}" dt="2021-10-16T08:41:22.896" v="5" actId="20577"/>
        <pc:sldMkLst>
          <pc:docMk/>
          <pc:sldMk cId="3171937340" sldId="369"/>
        </pc:sldMkLst>
        <pc:spChg chg="mod">
          <ac:chgData name="Михаил Попов" userId="1ff28dec684c2c56" providerId="LiveId" clId="{EB6D567E-4029-41C7-9B45-2C7B40D62069}" dt="2021-10-16T08:41:22.896" v="5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modSp mod">
        <pc:chgData name="Михаил Попов" userId="1ff28dec684c2c56" providerId="LiveId" clId="{EB6D567E-4029-41C7-9B45-2C7B40D62069}" dt="2021-10-16T08:41:15.222" v="2" actId="20577"/>
        <pc:sldMkLst>
          <pc:docMk/>
          <pc:sldMk cId="4166610191" sldId="411"/>
        </pc:sldMkLst>
        <pc:spChg chg="mod">
          <ac:chgData name="Михаил Попов" userId="1ff28dec684c2c56" providerId="LiveId" clId="{EB6D567E-4029-41C7-9B45-2C7B40D62069}" dt="2021-10-16T08:41:15.222" v="2" actId="20577"/>
          <ac:spMkLst>
            <pc:docMk/>
            <pc:sldMk cId="4166610191" sldId="411"/>
            <ac:spMk id="3" creationId="{2AF395B8-6AC7-4E67-BA04-C8C9C98B5C49}"/>
          </ac:spMkLst>
        </pc:spChg>
        <pc:spChg chg="mod">
          <ac:chgData name="Михаил Попов" userId="1ff28dec684c2c56" providerId="LiveId" clId="{EB6D567E-4029-41C7-9B45-2C7B40D62069}" dt="2021-10-16T08:41:12.624" v="0" actId="20577"/>
          <ac:spMkLst>
            <pc:docMk/>
            <pc:sldMk cId="4166610191" sldId="411"/>
            <ac:spMk id="4" creationId="{BE391946-BEAC-4108-B06B-837252A1CD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E99-29AA-45AE-8EAA-D0AF08853C38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EE2-8F6B-445C-ADD9-8EE3B157E1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3C87-5502-4154-B7DE-BC8A1EAD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6CE892-CDCC-4CDF-B19D-5DFA2DCFD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09379-CBE0-4B43-BB11-48A13D6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FE60C-B209-43F3-803A-AF3A18B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9323C-4C60-4059-9932-66D2FB6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8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1B489-ADFB-44AE-909F-AC6D31CA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652321-8C2A-445C-AC7F-E7D86D583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609D0-A76C-4390-A532-5692679A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D0D8F-F05F-4B2B-8082-778C7726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E6862-B187-40CD-A5F9-387F03E7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59BCB4-3D81-4F6E-A7F4-0756619FB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0CDCD-CF4A-43B5-9AE2-F611D5B7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C0CEB-BE42-47BB-B004-7A2E601B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F28DE-39D7-4ECB-A10F-CCDF1FEA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20CAD-269F-4DDF-AC56-4A18CA3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55EAF-0877-40F2-BED5-C581C31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17CB2-0EFD-49FD-9153-EB72C4C5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131D-46BD-4F50-A0B5-0B7E13B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2636B-074E-4A9C-9381-FAB1F4B0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DFF97-2128-498D-9577-BF97C4BF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F85E-B66A-4AC1-9AE5-BDFDFFC3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9F755-CDB6-4129-9762-E0FD97DB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B93DC-E1B3-4A88-B22A-81764080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96983-5E1C-427D-B53F-ED24AA0C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9B300-2BC1-4141-99B7-F8A445C7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0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02BC2-F5EF-45BE-95F5-7AE4DCAC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C72C7-4F20-49C9-B46C-B64197B28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AF764-3E5C-4265-9FE7-032F2F62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4657D-172F-46C0-943F-8B2B86A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FC3858-8635-4289-A086-B27B414A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25052-4A49-46CE-9508-2E130E1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6AB2-B2E0-4F2D-B35D-E402121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4DDFF-7B4E-4EC9-BF2C-BC0CC3AA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FB560-6705-4B67-B40C-4411BC99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12A51-1A54-42BC-AAD4-ED02FECF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4D0B9-AF80-40B9-AA03-58AD3D940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F0E81-634D-444A-ACBA-05668C2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A751EA-3C4C-4EA5-8114-A8EF8A89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78132-AAF1-42B3-A9AA-E4EDAACE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D0DF-71BF-4B4F-B7EF-1AB8E7AA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563E4-4D35-409B-9221-7872D0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D606A-BF7C-4984-82AE-85BFD014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D0550-2318-4959-B7C7-8A9F04B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0EB1E3-CD61-41D7-8388-8908A241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13703D-CEEE-40FE-9A62-B5D11B51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AAB3CF-DA4E-4F4D-A065-E8891DC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12B35-513A-4984-9D23-733E766C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EE1A-33F6-4992-B21E-56401FC8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FA3523-70D6-4C8C-83F2-7B5AFD8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5ABD2-EAC0-466C-886A-0ABFEB8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107A1-3594-4155-8532-31FC7EF0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C9B82-0D35-4BC4-A09F-89EC44FA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0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9FEA-2EEE-468C-8502-9973417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783F98-193F-44FD-BD96-EF2119F2D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E6C53-324F-43FB-A09F-3347DBDC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8C23BC-6979-4F14-A48C-138EAF5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25073-F827-4025-B45C-6C3185D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EFCE0-DCBD-4013-AE35-E12E858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8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B0575-3D76-4FBA-BAD7-255319F2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A65F0-FC52-4FF7-A9BE-0D7FA9C7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E7571-BCF7-4054-BA7F-5CBC4FDFC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CF643-FC9F-4875-B2E9-CCF7F546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02D6C-D7F7-4F97-8E1E-64E947E59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7. Однотактный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программы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98BD6E-99FF-49DC-A267-3D11AB8D5270}"/>
              </a:ext>
            </a:extLst>
          </p:cNvPr>
          <p:cNvGrpSpPr/>
          <p:nvPr/>
        </p:nvGrpSpPr>
        <p:grpSpPr>
          <a:xfrm>
            <a:off x="1320609" y="2146052"/>
            <a:ext cx="8238280" cy="3692040"/>
            <a:chOff x="1647007" y="4866197"/>
            <a:chExt cx="8238280" cy="44285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FB0ED1A9-A778-4AD6-BEFD-9827AC28C274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FDEB5B0-A30B-4075-83DD-5BF6A3581BC6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save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restore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604BE8-5F1A-4197-9AAE-5E016A83DF09}"/>
              </a:ext>
            </a:extLst>
          </p:cNvPr>
          <p:cNvSpPr txBox="1"/>
          <p:nvPr/>
        </p:nvSpPr>
        <p:spPr>
          <a:xfrm>
            <a:off x="838200" y="2390030"/>
            <a:ext cx="6861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CDD22-4FA1-4143-879C-818E36E126CC}"/>
              </a:ext>
            </a:extLst>
          </p:cNvPr>
          <p:cNvSpPr txBox="1"/>
          <p:nvPr/>
        </p:nvSpPr>
        <p:spPr>
          <a:xfrm>
            <a:off x="5661352" y="2650585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6" y="2440391"/>
            <a:ext cx="8375208" cy="36741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CF3FE-E826-4687-BBFA-2A7830EE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6FCB7-889B-4578-8807-9C0A973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7D275-E1F9-48C4-A35A-F894A1C3FDBE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14C5D0-BEC4-4727-921B-FE31E6EB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B9E9AA-D0F7-4C61-97D6-63192FC0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D0ADC-74E5-4DB6-83EF-ADBA6010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03F3D-0DED-44DB-A27F-F7493E40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49C7-0426-474F-8A38-C7A5BD797DDB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8956F-F3A9-43B9-81E7-FB73D55D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92611F-B170-43D8-A82C-3F05BB7D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DF34F9-1DA2-41B9-847C-C7702D96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6B43D6-DB12-4C45-BEF1-7F4FC6D48800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BC4A125-4755-45B0-AB65-AE62861608A9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EFE7DC7-44ED-4423-AAD6-7CE0A023D73B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6AE9B6-F6F0-449E-8B9E-28766D2E2065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88CF43-FFAD-4018-A9C8-CDF1A7313F1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2EC2F91-8C7E-42B5-A502-73AE0F1C857D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59A5092-D2C9-4279-96ED-90E2FF52146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B2F837B-9391-4FA6-B3E5-934761FFCF1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BC82802-9B8E-4C4A-9F33-C5FF6D457FB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59B6438-7C3A-4878-8E27-ADFA39B19439}"/>
              </a:ext>
            </a:extLst>
          </p:cNvPr>
          <p:cNvGrpSpPr/>
          <p:nvPr/>
        </p:nvGrpSpPr>
        <p:grpSpPr>
          <a:xfrm>
            <a:off x="6472590" y="3500268"/>
            <a:ext cx="2214210" cy="590550"/>
            <a:chOff x="6472590" y="3500268"/>
            <a:chExt cx="2214210" cy="590550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C6D3383-F6C7-436A-ABFA-3764FA48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350026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73CBBA0-FE77-48D7-8556-2199935D36A3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409081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22F24C-494B-4F0E-A758-FE021725F0D1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4DC4B35-BAE0-4F2E-95FA-8E10FD9E5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90D1A22-94A9-4C7E-9435-727255562D9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A6B97EB2-244A-4AED-B758-A70A71EF2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B52FC-6E79-41E7-8109-D8B15B52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350630C-631D-41E0-9945-047927307C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97155-3980-4D12-B8D4-FB3A547F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305B80-C435-45D4-A0CF-29F85DAD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7A0DC-999B-44BB-B214-7CABB3BB331D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0000000 000 0110011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39AE2-86DD-4C4A-95DE-CF933538D633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F4F25-3C55-42AA-AAD8-0DC62841E080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1DE47F-1103-4F37-B832-290DAFC4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544877"/>
            <a:ext cx="7410450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A84A0C-3544-4DFD-821C-0F9F4DE1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87" y="724876"/>
            <a:ext cx="1895475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2CAA9-D6B5-4D27-896F-D75D4E68905B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0000000 100 0110011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2003-F9C2-4DB1-B5CF-B14EE27A7E7A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5170-1A1A-467F-AD3B-28C7B9641924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⊕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F92833-EA31-4857-AFD7-5D53E3DD16C2}"/>
              </a:ext>
            </a:extLst>
          </p:cNvPr>
          <p:cNvSpPr/>
          <p:nvPr/>
        </p:nvSpPr>
        <p:spPr>
          <a:xfrm>
            <a:off x="2721220" y="1490092"/>
            <a:ext cx="1539020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AF1C89-0760-4945-ABBF-A1F7A7F6A0E9}"/>
              </a:ext>
            </a:extLst>
          </p:cNvPr>
          <p:cNvSpPr/>
          <p:nvPr/>
        </p:nvSpPr>
        <p:spPr>
          <a:xfrm>
            <a:off x="9037759" y="2718989"/>
            <a:ext cx="296742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02384E-D88C-4F37-911F-5F0BE9CED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89" y="1573973"/>
            <a:ext cx="10787219" cy="139469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однотактной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596857-C19B-4AD3-974C-30B6E2EC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9D6680-3D17-417A-8B1D-30843AC7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FFAA3-FA8A-48AF-8A5D-858C823F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02D86A-4111-42D5-9414-B9B5BE7F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46B637-576B-4B34-84EF-102B7EF4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448" y="2333625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C14FFED1-24DF-431D-9038-2385CD894809}"/>
              </a:ext>
            </a:extLst>
          </p:cNvPr>
          <p:cNvSpPr/>
          <p:nvPr/>
        </p:nvSpPr>
        <p:spPr>
          <a:xfrm>
            <a:off x="5400676" y="5032427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F865F3-866F-4405-BC9E-50FD336B2531}"/>
              </a:ext>
            </a:extLst>
          </p:cNvPr>
          <p:cNvSpPr/>
          <p:nvPr/>
        </p:nvSpPr>
        <p:spPr>
          <a:xfrm>
            <a:off x="5905499" y="4238625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DAE0E-8D13-42E9-831F-6B17AFB7911E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3DA8D-AF71-44BF-B835-FE781A557565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62989-53D9-44E0-B248-BDB9BB39890D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315D-8F12-4D46-9631-05D3A70B443B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64A766-BC20-4880-BE25-109F9DA9E723}"/>
              </a:ext>
            </a:extLst>
          </p:cNvPr>
          <p:cNvGrpSpPr/>
          <p:nvPr/>
        </p:nvGrpSpPr>
        <p:grpSpPr>
          <a:xfrm>
            <a:off x="6428277" y="4067175"/>
            <a:ext cx="1429848" cy="1625109"/>
            <a:chOff x="6428277" y="4067175"/>
            <a:chExt cx="1429848" cy="162510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83DF7FB-763D-4162-A817-91EF3B8D48D2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855784E-770E-4AEF-BD31-70F792C11CA2}"/>
                </a:ext>
              </a:extLst>
            </p:cNvPr>
            <p:cNvSpPr/>
            <p:nvPr/>
          </p:nvSpPr>
          <p:spPr>
            <a:xfrm>
              <a:off x="7285527" y="4067175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33B6CE8-0BAA-493F-B4B3-FE71CE53F827}"/>
              </a:ext>
            </a:extLst>
          </p:cNvPr>
          <p:cNvCxnSpPr>
            <a:cxnSpLocks/>
          </p:cNvCxnSpPr>
          <p:nvPr/>
        </p:nvCxnSpPr>
        <p:spPr>
          <a:xfrm>
            <a:off x="4121509" y="5541717"/>
            <a:ext cx="144708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F49-AC2B-48C4-8D9E-15595C02E3AD}"/>
              </a:ext>
            </a:extLst>
          </p:cNvPr>
          <p:cNvCxnSpPr>
            <a:cxnSpLocks/>
          </p:cNvCxnSpPr>
          <p:nvPr/>
        </p:nvCxnSpPr>
        <p:spPr>
          <a:xfrm>
            <a:off x="6428277" y="3513906"/>
            <a:ext cx="229448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16D80D0-A7BD-4811-A733-6F0CBE0280D1}"/>
              </a:ext>
            </a:extLst>
          </p:cNvPr>
          <p:cNvGrpSpPr/>
          <p:nvPr/>
        </p:nvGrpSpPr>
        <p:grpSpPr>
          <a:xfrm>
            <a:off x="7869286" y="4097997"/>
            <a:ext cx="853474" cy="126916"/>
            <a:chOff x="7869286" y="4097997"/>
            <a:chExt cx="853474" cy="1269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D0C2A6-B7C9-4556-9B0D-1DCD5A9A127C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F4D7106-D615-4154-8D8E-B03E74526D76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B24020A3-BEAF-44EE-81AC-0899421F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DB4EFD-18BE-43E0-AC46-E1CD51DB45F9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83012E6-57F2-4367-90CF-77442A5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2C16123-FCC3-4ED8-906B-8E677ACB752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DA55E6-00EC-47A0-A845-CF436D57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C2ADE3A-DEC9-4C8D-8455-2F90FB912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0BF604E2-A909-4E37-8848-4161A850F07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26338-0C22-4818-AE3C-DAEA24E02C21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D9721367-D9C4-4BA0-8F2B-2C9C8364F0D0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5480DF3-CE67-4E2A-85F6-EA37B167C52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1BDD50-A747-433C-8C83-E9E5921A47F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711385-C819-4197-AEEE-E9A810F902DD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7CD921F-BA2E-43E9-A553-82A64E48D04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940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A1C5E-BB9E-4392-A5A6-431248CF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78A97-E2B3-4C7E-B24A-1CC9760E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2F5364-7AB9-4331-A6F0-7B0C1DDA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02" y="700689"/>
            <a:ext cx="2638425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4BF4C-53BE-4660-9282-76AC925B6991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B4975-90C9-4558-A7FF-0698461B1CBD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5A259-ECD5-4A5D-9CA4-9C21413DFCB6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3F45D-7DE6-49FF-B9DC-C1980BD9C303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4B8EB4-734D-4AD9-80B9-9A099882FEAB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62C563-AE3A-4F82-9931-6D2D6C58800E}"/>
              </a:ext>
            </a:extLst>
          </p:cNvPr>
          <p:cNvSpPr/>
          <p:nvPr/>
        </p:nvSpPr>
        <p:spPr>
          <a:xfrm>
            <a:off x="9037759" y="2703606"/>
            <a:ext cx="291176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A60DF-D5AA-4A52-9A39-A8CD8E758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2"/>
            <a:ext cx="10787219" cy="1277654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CC5FB-8F0E-44ED-93F7-991B1243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D35A-9EBD-4C58-837B-F5B5FF4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175181-DECA-481D-A5A0-3A5A449E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E9C31A-D0DC-48ED-812E-61AF3419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B97EE-FB2A-4384-8FA1-BCBE8B3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3464F8-BB21-4D7B-BFBB-8C1FBED1C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59A334-7067-443A-BF39-56548B8C4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E7F86-E9E4-4950-A49E-3953A66F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669D98-BAD2-4D34-A496-CA2041A0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2F9A4-874F-45AC-AA03-28D99F3D0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440641-FC20-46DC-9CAD-6F921834CCBC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0110111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C6D63-65B3-438F-AD45-3F585C380B06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50B03-9927-41C5-B1B2-97E5779099A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18AE-A96F-48FD-973C-743DBC4474A6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53AF6-6478-430F-851C-1858FCD37FDD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E98C84-809E-4CE0-992A-BF9D36EFE814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58B6F21-B86B-44F3-A21C-6BACD6BBEAB8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1656236-561F-4695-B008-3C66CED87475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9B5C8E3-5279-4A03-A07B-0EF242FA9203}"/>
              </a:ext>
            </a:extLst>
          </p:cNvPr>
          <p:cNvGrpSpPr/>
          <p:nvPr/>
        </p:nvGrpSpPr>
        <p:grpSpPr>
          <a:xfrm>
            <a:off x="552084" y="559926"/>
            <a:ext cx="7096070" cy="4001631"/>
            <a:chOff x="552084" y="559926"/>
            <a:chExt cx="7096070" cy="400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7D67DB0-B1A1-470B-AA83-EB344763CD4C}"/>
                </a:ext>
              </a:extLst>
            </p:cNvPr>
            <p:cNvSpPr/>
            <p:nvPr/>
          </p:nvSpPr>
          <p:spPr>
            <a:xfrm>
              <a:off x="552084" y="559926"/>
              <a:ext cx="4536128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B868C8C-7837-49D4-B2BA-CF461EE5FCE3}"/>
                </a:ext>
              </a:extLst>
            </p:cNvPr>
            <p:cNvSpPr/>
            <p:nvPr/>
          </p:nvSpPr>
          <p:spPr>
            <a:xfrm>
              <a:off x="6772275" y="4360929"/>
              <a:ext cx="875879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25F6C8B9-3AD3-482B-A0B6-3C24897443E9}"/>
              </a:ext>
            </a:extLst>
          </p:cNvPr>
          <p:cNvGrpSpPr/>
          <p:nvPr/>
        </p:nvGrpSpPr>
        <p:grpSpPr>
          <a:xfrm>
            <a:off x="7863937" y="4097997"/>
            <a:ext cx="858823" cy="363221"/>
            <a:chOff x="7863937" y="4097997"/>
            <a:chExt cx="858823" cy="363221"/>
          </a:xfrm>
        </p:grpSpPr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DBF4C29-A1D2-49B4-99C4-8D5687CEAED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8D04026E-DB9C-4138-8195-DC422A97ACE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937" y="446121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CE2318E2-B8C6-4763-999F-B0FA2646F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910" y="4097997"/>
              <a:ext cx="219158" cy="3632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8C69E55-FD0D-4B7F-9732-2DDF989842AF}"/>
              </a:ext>
            </a:extLst>
          </p:cNvPr>
          <p:cNvGrpSpPr/>
          <p:nvPr/>
        </p:nvGrpSpPr>
        <p:grpSpPr>
          <a:xfrm>
            <a:off x="7193512" y="3494261"/>
            <a:ext cx="1529248" cy="126916"/>
            <a:chOff x="7869286" y="4097997"/>
            <a:chExt cx="1529248" cy="126916"/>
          </a:xfrm>
        </p:grpSpPr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0C25E78-9E2C-4755-836E-068BD26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EF974792-E7DD-4A7A-8C35-282F7447756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9E2876D0-1A42-4248-806E-34A3FA8D9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FB11163-ECF3-4B19-934C-62E55039FCDB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BFE31756-C926-49D0-A258-37A8D4AB1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3805F2A-ADC1-42A6-B975-4C996BD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712910E2-98F3-4F57-871A-B43AC16F1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3C92B5B4-311B-4E2F-9D4D-9DA125E5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950D57E2-BE35-49FD-BDBA-61B144DC374D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8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36D7EF-0A7D-483F-B18F-DEBFFBF49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67DB31-74F8-469D-9AA8-85412759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58503-3310-4B8E-AEC1-FE1CF23E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BDD75-CDA4-40A8-B393-C1AC48F5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675C8-ED91-4783-B844-AEF9D04F4BAF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D401CF1-8144-4D79-9216-C82E5893282E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AA994B5-2E5B-4F77-B3F6-1DB8736807B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314FABD-2E70-4991-8561-D32D072D561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AD5E58C-1537-4FF2-B2C8-B8792125ECE2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BEF107D-3428-4D16-A96A-D1F203C40722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182AAF1-5B09-49CF-965A-0F921A3503E8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A757895-A39A-4832-A7BF-8076341D5206}"/>
              </a:ext>
            </a:extLst>
          </p:cNvPr>
          <p:cNvGrpSpPr/>
          <p:nvPr/>
        </p:nvGrpSpPr>
        <p:grpSpPr>
          <a:xfrm>
            <a:off x="545449" y="549827"/>
            <a:ext cx="4037584" cy="4987577"/>
            <a:chOff x="3332240" y="542176"/>
            <a:chExt cx="4037584" cy="4987577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B4F2DEF-F802-454F-9667-D2B1DBCB7B35}"/>
                </a:ext>
              </a:extLst>
            </p:cNvPr>
            <p:cNvSpPr/>
            <p:nvPr/>
          </p:nvSpPr>
          <p:spPr>
            <a:xfrm>
              <a:off x="3332240" y="542176"/>
              <a:ext cx="2786791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A045BEA-96EE-4590-B5F4-3A0CB11B883E}"/>
                </a:ext>
              </a:extLst>
            </p:cNvPr>
            <p:cNvSpPr/>
            <p:nvPr/>
          </p:nvSpPr>
          <p:spPr>
            <a:xfrm>
              <a:off x="6892065" y="5301119"/>
              <a:ext cx="477759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14B043-517C-4C8E-9666-F195376F9D1A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D2D97-260B-443F-B171-27450826D7D7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F2F4C2-D42C-4D8C-A743-EC7A7D12F4F5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23C71009-1197-448B-B9EF-B10C5B9B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8171D43-4352-45B2-974E-BAF10D4528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C02022D-2706-4E3C-9D32-9B9DEFFF64E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3D3DCEF-04A6-4F79-92C8-5D4B89469C8F}"/>
              </a:ext>
            </a:extLst>
          </p:cNvPr>
          <p:cNvGrpSpPr/>
          <p:nvPr/>
        </p:nvGrpSpPr>
        <p:grpSpPr>
          <a:xfrm>
            <a:off x="7863937" y="4092634"/>
            <a:ext cx="858823" cy="126916"/>
            <a:chOff x="7869286" y="4097997"/>
            <a:chExt cx="858823" cy="126916"/>
          </a:xfrm>
        </p:grpSpPr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7437FB68-0A4E-4DCD-8910-BF7392699C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8323A39-E0CE-4543-B3D5-5809E45BE21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44E71AC-B2D6-4AB7-BCEA-D0C9BC06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E14164-302A-4451-8760-52EA21B120C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4732E50-DBE5-422B-93CE-75745670B2C8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081CD-2AF6-455C-B43E-55441ED45BCF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F32C5-FA6C-4A54-8C02-F3D918A6F4C5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4A6875-6B43-4DCA-B1C6-7C9972A5105E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DAD363-E124-4DB4-8BE6-C272F7C7C448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B6D9532-BE56-4656-BC95-4772D10995EB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CA599C41-7DD8-41A3-9074-EFEC8A93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8CFEBB1-7765-4C80-B98B-00B3A8BFCD9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761A4DFE-ACD1-4303-A7C5-6EF31F7F2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2FC9B185-E0CB-42E6-BE45-9D45A729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5A17ED03-8C4D-4B6E-91FF-15DB2FA8A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AECADE-6D3F-4B86-BA89-215FED9377E0}"/>
              </a:ext>
            </a:extLst>
          </p:cNvPr>
          <p:cNvCxnSpPr>
            <a:cxnSpLocks/>
          </p:cNvCxnSpPr>
          <p:nvPr/>
        </p:nvCxnSpPr>
        <p:spPr>
          <a:xfrm>
            <a:off x="11589249" y="3813361"/>
            <a:ext cx="258072" cy="9809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9C2DCD-1088-4644-8C1E-0B44C211BB0F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  <p:bldP spid="27" grpId="1"/>
      <p:bldP spid="28" grpId="0"/>
      <p:bldP spid="28" grpId="1"/>
      <p:bldP spid="40" grpId="0"/>
      <p:bldP spid="40" grpId="1"/>
      <p:bldP spid="43" grpId="0"/>
      <p:bldP spid="43" grpId="1"/>
      <p:bldP spid="44" grpId="0"/>
      <p:bldP spid="44" grpId="1"/>
      <p:bldP spid="47" grpId="0"/>
      <p:bldP spid="47" grpId="1"/>
      <p:bldP spid="59" grpId="0"/>
      <p:bldP spid="5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lb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6D096-3E61-42AD-BF2B-B0CB90833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85" y="549827"/>
            <a:ext cx="7348538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41CA4-3B6C-49D6-884A-AD27107DB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4BE5B-4DF0-48BE-B5E4-C9CE95032CA3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9B427-1D41-4CC2-A7D3-04AEB701F492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D10D-20DC-46BC-9D40-5F6066A0DBF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B9CF3-EB9F-4CDC-AB04-2D81CB4CD69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84CFC-BA0B-41FE-BD10-841431B85C04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6B44A-0F68-485A-B8C6-D51796FB4CB6}"/>
              </a:ext>
            </a:extLst>
          </p:cNvPr>
          <p:cNvSpPr txBox="1"/>
          <p:nvPr/>
        </p:nvSpPr>
        <p:spPr>
          <a:xfrm>
            <a:off x="10882743" y="2088785"/>
            <a:ext cx="808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F9-98F9-4CD3-99F3-B16532AB7BDC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1CCEE-2D5F-44FE-A8D8-E2A1593701F2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B5E46C-4186-45B0-B0BB-AFF34627BB96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A0F1293-AFB5-4DD6-BB81-B2EC58465254}"/>
              </a:ext>
            </a:extLst>
          </p:cNvPr>
          <p:cNvSpPr/>
          <p:nvPr/>
        </p:nvSpPr>
        <p:spPr>
          <a:xfrm>
            <a:off x="10921429" y="2116476"/>
            <a:ext cx="647271" cy="51998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490DB1-19FA-4F17-920C-4066BB1D9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94B2A9-D34E-4AD1-9BB0-183908501320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EBEBEB0-B3DC-4DCA-8C3E-3F38A530F5E2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F58BBE4-A073-42AA-9545-3699AC49EAAF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7"/>
          <a:stretch/>
        </p:blipFill>
        <p:spPr>
          <a:xfrm>
            <a:off x="513984" y="11157"/>
            <a:ext cx="7534275" cy="3792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F81F53-8442-4E93-AEC2-86752DF77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7AD10D-4E31-4BA2-AE40-9D7950D5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685BA6-93F4-4F87-98ED-D974BE6E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D2140-6C39-4809-ACA5-F70E15BBA659}"/>
              </a:ext>
            </a:extLst>
          </p:cNvPr>
          <p:cNvGrpSpPr/>
          <p:nvPr/>
        </p:nvGrpSpPr>
        <p:grpSpPr>
          <a:xfrm>
            <a:off x="1550981" y="2404287"/>
            <a:ext cx="10304218" cy="3998875"/>
            <a:chOff x="1550981" y="2404287"/>
            <a:chExt cx="10304218" cy="3998875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C3400BD-1CCD-4D6C-A779-E534B6EDF7A3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3E922E8-DF78-4BFF-9D86-78B07284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F7BD00A-CA2F-45D9-BEAD-D218ECF90FFD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75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EC35A-7562-4841-BADA-2B6065BFFBF6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1B2D8-EAAA-49DB-A3CC-CEA977506CE3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87E42A6-BC69-4743-A6E1-42AEBE0A569B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7CE6B13-174B-4243-8E9E-35761247C3AD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8F78656-1B0B-44EF-9E21-11A5F57E6F24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E6B4C70-233B-4F6A-A21C-0976640F34A7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A17AE7-9E7C-48A3-B221-457897F72849}"/>
              </a:ext>
            </a:extLst>
          </p:cNvPr>
          <p:cNvGrpSpPr/>
          <p:nvPr/>
        </p:nvGrpSpPr>
        <p:grpSpPr>
          <a:xfrm>
            <a:off x="7863937" y="4092634"/>
            <a:ext cx="858823" cy="599992"/>
            <a:chOff x="7869286" y="4097997"/>
            <a:chExt cx="858823" cy="599992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7F268E3-4C82-4F0B-9576-FDDD06D118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D37C47AF-A0C8-40CA-8B1F-09B887D04752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69798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F8025252-D861-43B9-A7C1-A34931CAB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37490" cy="5999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F0CD0B-E6C2-4689-9471-7A148B4EEBD8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85FE-3063-4E4A-9897-F9256E0090A8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525A8-3446-4CD1-A018-71EA325669DB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BFB7-1305-4E9D-BAD2-16380695E930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B7552A4-FB22-4C6D-AC01-983FFC383177}"/>
              </a:ext>
            </a:extLst>
          </p:cNvPr>
          <p:cNvGrpSpPr/>
          <p:nvPr/>
        </p:nvGrpSpPr>
        <p:grpSpPr>
          <a:xfrm>
            <a:off x="6428277" y="4550060"/>
            <a:ext cx="1429848" cy="1512095"/>
            <a:chOff x="6428277" y="4180189"/>
            <a:chExt cx="1429848" cy="151209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96041DD-4EF4-4F9C-A5B0-0B3874022496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21765902-A5D2-4393-8F7C-6F56B597E213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A8A64-6C4E-4C41-A732-582815CFC351}"/>
              </a:ext>
            </a:extLst>
          </p:cNvPr>
          <p:cNvCxnSpPr>
            <a:cxnSpLocks/>
          </p:cNvCxnSpPr>
          <p:nvPr/>
        </p:nvCxnSpPr>
        <p:spPr>
          <a:xfrm>
            <a:off x="9228447" y="3790498"/>
            <a:ext cx="91214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3FDA14-039B-43D1-9984-4DCEFC77F53C}"/>
              </a:ext>
            </a:extLst>
          </p:cNvPr>
          <p:cNvGrpSpPr/>
          <p:nvPr/>
        </p:nvGrpSpPr>
        <p:grpSpPr>
          <a:xfrm>
            <a:off x="5939450" y="3159652"/>
            <a:ext cx="4022187" cy="958484"/>
            <a:chOff x="6534833" y="4733800"/>
            <a:chExt cx="4022187" cy="95848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EA37522B-15F2-4166-8079-40630B10E6BE}"/>
                </a:ext>
              </a:extLst>
            </p:cNvPr>
            <p:cNvSpPr/>
            <p:nvPr/>
          </p:nvSpPr>
          <p:spPr>
            <a:xfrm>
              <a:off x="6534833" y="5391150"/>
              <a:ext cx="466041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8DE289B-EC07-4371-99CB-6E2030B59225}"/>
                </a:ext>
              </a:extLst>
            </p:cNvPr>
            <p:cNvSpPr/>
            <p:nvPr/>
          </p:nvSpPr>
          <p:spPr>
            <a:xfrm>
              <a:off x="10044816" y="4733800"/>
              <a:ext cx="51220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1E6DF4-7F94-46F0-94DA-1D93C271978A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010 0100011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A9D824-8336-4609-8178-B071D6AA7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5879145-0F25-4F98-BB22-C58BFBFE8B4F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C2BAFDC-F377-45B3-9D1C-19D009A3141F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A1BEA01-D2E0-4D9A-AF08-FE977B27F4B9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39C7B4-DB56-4E6C-8B0A-EA748E70C8CC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F18046-211C-4CB9-A7F2-DF18FCC7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D31E8F-F147-4EC2-B682-937D385E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90DD39-572D-4F8B-B511-9BC0D23F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C71A92-52B5-44D8-8DE4-E29DD22AA082}"/>
              </a:ext>
            </a:extLst>
          </p:cNvPr>
          <p:cNvGrpSpPr/>
          <p:nvPr/>
        </p:nvGrpSpPr>
        <p:grpSpPr>
          <a:xfrm>
            <a:off x="2373330" y="3429000"/>
            <a:ext cx="8856324" cy="3662531"/>
            <a:chOff x="2373330" y="3429000"/>
            <a:chExt cx="8856324" cy="3662531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30BDF40-6DB3-465D-88F8-2ECDE11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757853D-5010-430B-80B1-323834032AEF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808CF27-D280-4EE3-B306-838523532442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8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6B6B9-3C20-437D-A588-89501E747FE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EFB78-EB06-4EF9-9344-10A4B00B3A90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580F9DB-28B3-4099-B212-24334121B508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73DEB44-F168-4E39-8D67-3A05A02FEF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48C9120F-101B-46CE-A712-17FC9F8CA2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057BBA69-CB23-4E82-A97F-EBDE13E7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CEF30C1-D82C-4FBC-B38C-669670CB79F2}"/>
              </a:ext>
            </a:extLst>
          </p:cNvPr>
          <p:cNvGrpSpPr/>
          <p:nvPr/>
        </p:nvGrpSpPr>
        <p:grpSpPr>
          <a:xfrm>
            <a:off x="6441037" y="3968496"/>
            <a:ext cx="2281723" cy="124138"/>
            <a:chOff x="6446386" y="3973859"/>
            <a:chExt cx="2281723" cy="124138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A500972-FD70-4A66-8CC4-CD3EFD19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B0E9E62-4CE4-4282-971A-CCABBFE5E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6" y="3973859"/>
              <a:ext cx="1601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5A8E68-F8AF-4C67-B379-4BC16478ACF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3859"/>
              <a:ext cx="237490" cy="12413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F80117-5C49-4091-83D2-F4376AD15757}"/>
              </a:ext>
            </a:extLst>
          </p:cNvPr>
          <p:cNvSpPr txBox="1"/>
          <p:nvPr/>
        </p:nvSpPr>
        <p:spPr>
          <a:xfrm>
            <a:off x="9084552" y="2805738"/>
            <a:ext cx="572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4E77-9EC7-4916-BD88-6C1D3406FAA2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A1C60A-E3BF-4ABE-9934-4F24B4E837C1}"/>
              </a:ext>
            </a:extLst>
          </p:cNvPr>
          <p:cNvSpPr txBox="1"/>
          <p:nvPr/>
        </p:nvSpPr>
        <p:spPr>
          <a:xfrm>
            <a:off x="10940411" y="2297907"/>
            <a:ext cx="808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51FAB-066A-4CB8-BB0B-D21648C6C69D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5D66D5-5337-4DED-B4E8-7A8BDC3122B2}"/>
              </a:ext>
            </a:extLst>
          </p:cNvPr>
          <p:cNvGrpSpPr/>
          <p:nvPr/>
        </p:nvGrpSpPr>
        <p:grpSpPr>
          <a:xfrm>
            <a:off x="1993369" y="3429000"/>
            <a:ext cx="7899361" cy="1264764"/>
            <a:chOff x="-41236" y="4180189"/>
            <a:chExt cx="7899361" cy="126476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77C2245-0646-492B-82E5-69D9E49E6110}"/>
                </a:ext>
              </a:extLst>
            </p:cNvPr>
            <p:cNvSpPr/>
            <p:nvPr/>
          </p:nvSpPr>
          <p:spPr>
            <a:xfrm>
              <a:off x="-41236" y="4843823"/>
              <a:ext cx="178974" cy="601130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99C1EB3-5599-4E0D-B326-03EC3743A049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E635A2-111F-411B-8C7F-4C9CED0BEB8A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000 1100011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CE2E-E620-4567-83A0-457266FE9B2D}"/>
              </a:ext>
            </a:extLst>
          </p:cNvPr>
          <p:cNvSpPr txBox="1"/>
          <p:nvPr/>
        </p:nvSpPr>
        <p:spPr>
          <a:xfrm>
            <a:off x="2189640" y="452448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334699-496C-4171-91B5-94D31274EAF3}"/>
              </a:ext>
            </a:extLst>
          </p:cNvPr>
          <p:cNvGrpSpPr/>
          <p:nvPr/>
        </p:nvGrpSpPr>
        <p:grpSpPr>
          <a:xfrm>
            <a:off x="2110699" y="6187313"/>
            <a:ext cx="4940858" cy="568289"/>
            <a:chOff x="6534833" y="5391150"/>
            <a:chExt cx="4940858" cy="568289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195300B-B996-4A75-A791-A112637F33B6}"/>
                </a:ext>
              </a:extLst>
            </p:cNvPr>
            <p:cNvSpPr/>
            <p:nvPr/>
          </p:nvSpPr>
          <p:spPr>
            <a:xfrm>
              <a:off x="6534833" y="53911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6DFA7D2A-44ED-4CAE-B5D4-58FA0AE387B7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D9E3DC0-1EDC-4ED5-B404-7E007E4C3174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1D0F94B3-3D96-4FD0-9CD0-1CD2D23C5E7B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55938699-744C-44DF-8BA8-02CA195C335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E957C7-C813-4284-8FC2-9D39AE78500F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662A975C-D97F-40A2-A59B-26B3A1AEB39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CA4DD056-498D-4D9D-9CAF-38389FA95614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76C511-AC9D-4656-9479-A58DB61EC25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99542340-36EA-4C8D-8658-C75B4D02E885}"/>
              </a:ext>
            </a:extLst>
          </p:cNvPr>
          <p:cNvGrpSpPr/>
          <p:nvPr/>
        </p:nvGrpSpPr>
        <p:grpSpPr>
          <a:xfrm rot="10800000">
            <a:off x="1231218" y="6221755"/>
            <a:ext cx="851639" cy="134515"/>
            <a:chOff x="8546895" y="3963482"/>
            <a:chExt cx="851639" cy="134515"/>
          </a:xfrm>
        </p:grpSpPr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EA0E2518-2F60-4FD0-92A6-6B1A27871F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5E134E15-35E0-4292-8940-3B9758F9C7E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46895" y="3963482"/>
              <a:ext cx="1111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FDC37788-5B2E-45C2-AE67-22841AA53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636383" y="3963482"/>
              <a:ext cx="277585" cy="13451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7AC127E-5260-4EA2-82A4-9236E80B56E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0F8DA26-0490-46A6-AEF4-31E5433691E2}"/>
              </a:ext>
            </a:extLst>
          </p:cNvPr>
          <p:cNvGrpSpPr/>
          <p:nvPr/>
        </p:nvGrpSpPr>
        <p:grpSpPr>
          <a:xfrm rot="10800000">
            <a:off x="1231630" y="6103593"/>
            <a:ext cx="879069" cy="128064"/>
            <a:chOff x="8519465" y="4097996"/>
            <a:chExt cx="879069" cy="128064"/>
          </a:xfrm>
        </p:grpSpPr>
        <p:cxnSp>
          <p:nvCxnSpPr>
            <p:cNvPr id="63" name="Прямая со стрелкой 62">
              <a:extLst>
                <a:ext uri="{FF2B5EF4-FFF2-40B4-BE49-F238E27FC236}">
                  <a16:creationId xmlns:a16="http://schemas.microsoft.com/office/drawing/2014/main" id="{45CEBDBA-D6A0-422B-A39D-6A24A3A4C4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0238F666-212E-4FC6-9A44-0337DDAE31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4E114041-EF97-42FC-A41C-1AE6358FD0C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9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9" grpId="0"/>
      <p:bldP spid="49" grpId="1"/>
      <p:bldP spid="45" grpId="0"/>
      <p:bldP spid="45" grpId="1"/>
      <p:bldP spid="56" grpId="0"/>
      <p:bldP spid="56" grpId="1"/>
      <p:bldP spid="56" grpId="2"/>
      <p:bldP spid="61" grpId="0"/>
      <p:bldP spid="6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4805C3-C5BE-48F0-B7D3-A84B53FFC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DA1F92A-DC73-419E-BA32-FDD37472C6E1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C68994-E260-4293-A04B-154080EC07EB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503E3C2-2B45-441F-A0BE-EE24F1B60BD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405A8D-1A55-4699-89A0-9CE3EBFF370F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42BFEE2-51D5-4350-B0FE-A9D373A5D84F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2922F0-295E-415F-9F39-44B7770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510A6-5404-4F84-8F9E-0377F2ED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D3B871-70A1-46E4-9382-2918B4B0B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FA61A8-AADC-4805-8A9A-2EDCC0964756}"/>
              </a:ext>
            </a:extLst>
          </p:cNvPr>
          <p:cNvGrpSpPr/>
          <p:nvPr/>
        </p:nvGrpSpPr>
        <p:grpSpPr>
          <a:xfrm>
            <a:off x="2323113" y="2979809"/>
            <a:ext cx="9080048" cy="3793223"/>
            <a:chOff x="2323113" y="2979809"/>
            <a:chExt cx="9080048" cy="3793223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5D6D3D4-591E-4F8A-97C2-36A486070A41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CA45630-BE57-489E-876C-8DAAD738F85D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71B5B9C-6CC2-4386-8432-DE8F095A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49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CDAE6-383D-4BCB-9350-C506D64F4752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1101111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12B6CB4-323D-4300-BEDC-4BBB230C36D4}"/>
              </a:ext>
            </a:extLst>
          </p:cNvPr>
          <p:cNvGrpSpPr/>
          <p:nvPr/>
        </p:nvGrpSpPr>
        <p:grpSpPr>
          <a:xfrm>
            <a:off x="7202184" y="3494261"/>
            <a:ext cx="1520576" cy="1440006"/>
            <a:chOff x="7202184" y="3494261"/>
            <a:chExt cx="1520576" cy="144000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A1480232-CDD0-4C5B-8EAB-7E41268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184" y="3494261"/>
              <a:ext cx="15205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943BC0A-DF9C-402C-AA5C-42A638D35D05}"/>
                </a:ext>
              </a:extLst>
            </p:cNvPr>
            <p:cNvGrpSpPr/>
            <p:nvPr/>
          </p:nvGrpSpPr>
          <p:grpSpPr>
            <a:xfrm>
              <a:off x="7859730" y="4092634"/>
              <a:ext cx="863030" cy="841633"/>
              <a:chOff x="7859730" y="4092634"/>
              <a:chExt cx="863030" cy="841633"/>
            </a:xfrm>
          </p:grpSpPr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8693436B-6EEF-45B5-A17D-7F22C377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2195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E958F750-4E8E-49D1-B9F1-B8677EB2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730" y="4934267"/>
                <a:ext cx="16393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141D55CA-8E4B-4451-ABD0-1608578F5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3668" y="4454054"/>
                <a:ext cx="260021" cy="48021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FF41BE63-3D01-4B6E-832B-FB386F50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F33D1B88-66A3-4F19-AFF4-85D41978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785BC89-BA1E-4EA6-B94C-1863F4405190}"/>
              </a:ext>
            </a:extLst>
          </p:cNvPr>
          <p:cNvGrpSpPr/>
          <p:nvPr/>
        </p:nvGrpSpPr>
        <p:grpSpPr>
          <a:xfrm>
            <a:off x="2669499" y="6060313"/>
            <a:ext cx="4343958" cy="339689"/>
            <a:chOff x="7131733" y="5619750"/>
            <a:chExt cx="4343958" cy="339689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2B9A7F6-7BC7-40A9-8F99-BC6013D85C05}"/>
                </a:ext>
              </a:extLst>
            </p:cNvPr>
            <p:cNvSpPr/>
            <p:nvPr/>
          </p:nvSpPr>
          <p:spPr>
            <a:xfrm>
              <a:off x="7131733" y="56197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61B5F4C-8A7C-4D13-81C5-F4E7AA865A18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53162-371D-4202-B73E-CA0A9E1F2EA7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D6E6A-2063-471A-A866-3CE5E61A4FC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A4EB4-726E-408E-AFC0-B715016F3DB0}"/>
              </a:ext>
            </a:extLst>
          </p:cNvPr>
          <p:cNvSpPr txBox="1"/>
          <p:nvPr/>
        </p:nvSpPr>
        <p:spPr>
          <a:xfrm>
            <a:off x="9140014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C2E439B-8DC0-44F0-93A8-722418DC912F}"/>
              </a:ext>
            </a:extLst>
          </p:cNvPr>
          <p:cNvGrpSpPr/>
          <p:nvPr/>
        </p:nvGrpSpPr>
        <p:grpSpPr>
          <a:xfrm>
            <a:off x="4611608" y="3800475"/>
            <a:ext cx="7513758" cy="1395243"/>
            <a:chOff x="4611608" y="3800475"/>
            <a:chExt cx="7513758" cy="139524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D66BFEF-F407-49AA-81FD-9EBBEFBE5E05}"/>
                </a:ext>
              </a:extLst>
            </p:cNvPr>
            <p:cNvGrpSpPr/>
            <p:nvPr/>
          </p:nvGrpSpPr>
          <p:grpSpPr>
            <a:xfrm>
              <a:off x="4611608" y="3911457"/>
              <a:ext cx="7513758" cy="1284261"/>
              <a:chOff x="4611608" y="3911457"/>
              <a:chExt cx="7513758" cy="1284261"/>
            </a:xfrm>
          </p:grpSpPr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BC636EF0-011E-425C-8593-BCE192534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4224168"/>
                <a:ext cx="32855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2B89845D-3D50-46E3-AF99-B3CE0713C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5195718"/>
                <a:ext cx="75137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7541007C-4AC9-4C4C-8F85-69A665F7F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608" y="4224168"/>
                <a:ext cx="0" cy="9715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F6D04B6-61A0-4E35-AC44-C1DC044A4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5366" y="3911457"/>
                <a:ext cx="0" cy="12842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B66C2212-FE37-4E68-8B3C-F5066D99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7322" y="3911457"/>
                <a:ext cx="27804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5BC3101-2D21-4F54-8F96-36D17707DB5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96" y="4797504"/>
              <a:ext cx="180521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3BCA3EBA-403B-488C-A7CE-0BA23D400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296" y="3800475"/>
              <a:ext cx="0" cy="100617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AC8C078-9F1D-448C-9C41-98C59AD5DBA3}"/>
                </a:ext>
              </a:extLst>
            </p:cNvPr>
            <p:cNvCxnSpPr>
              <a:cxnSpLocks/>
            </p:cNvCxnSpPr>
            <p:nvPr/>
          </p:nvCxnSpPr>
          <p:spPr>
            <a:xfrm>
              <a:off x="9239871" y="3800475"/>
              <a:ext cx="225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D180A191-28F1-42D5-99F1-C28BE54830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0512" y="4035425"/>
              <a:ext cx="3283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E93A85-2A3C-4F61-906E-D4CC75006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512" y="4035425"/>
              <a:ext cx="0" cy="76208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1E6FA40A-BE14-4C7C-9155-02CF049DA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96" y="3911457"/>
              <a:ext cx="248426" cy="12396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C9DF4A-0115-4D8D-9A81-B03C01AE8B6A}"/>
              </a:ext>
            </a:extLst>
          </p:cNvPr>
          <p:cNvSpPr txBox="1"/>
          <p:nvPr/>
        </p:nvSpPr>
        <p:spPr>
          <a:xfrm>
            <a:off x="11739936" y="32597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8724F44-9C46-4D8B-B47C-88850937A258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F9F76A9-AAC9-4D37-B553-EB1EA4E5DE00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5266F364-927F-42AC-96B8-BD00CF52163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9239925-2F31-48F8-A657-9DF03F6B7A1D}"/>
              </a:ext>
            </a:extLst>
          </p:cNvPr>
          <p:cNvSpPr txBox="1"/>
          <p:nvPr/>
        </p:nvSpPr>
        <p:spPr>
          <a:xfrm>
            <a:off x="5731119" y="26295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B4495-3693-467D-962D-ED173B2099C7}"/>
              </a:ext>
            </a:extLst>
          </p:cNvPr>
          <p:cNvSpPr txBox="1"/>
          <p:nvPr/>
        </p:nvSpPr>
        <p:spPr>
          <a:xfrm>
            <a:off x="1527277" y="51957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B8A358-7501-49DA-95BF-0C9C4C7033AF}"/>
              </a:ext>
            </a:extLst>
          </p:cNvPr>
          <p:cNvSpPr txBox="1"/>
          <p:nvPr/>
        </p:nvSpPr>
        <p:spPr>
          <a:xfrm>
            <a:off x="2229583" y="444127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A31BEC4F-5CBA-4685-AF3D-D79105966649}"/>
              </a:ext>
            </a:extLst>
          </p:cNvPr>
          <p:cNvGrpSpPr/>
          <p:nvPr/>
        </p:nvGrpSpPr>
        <p:grpSpPr>
          <a:xfrm rot="10800000">
            <a:off x="1207725" y="6228004"/>
            <a:ext cx="1442606" cy="123102"/>
            <a:chOff x="7280154" y="3969532"/>
            <a:chExt cx="1442606" cy="123102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EF7D23F5-2B33-419A-8CE3-2A67D23D053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20768" y="4092634"/>
              <a:ext cx="5019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564F905C-35B7-4E29-9A94-E867559029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280154" y="4092634"/>
              <a:ext cx="1447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3C33B867-E766-43FE-B6D0-6E928B1A565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63572" y="3976988"/>
              <a:ext cx="257195" cy="1156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173F9FAA-0AB1-4495-BCB0-4AC0165BB70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51629" y="3969532"/>
              <a:ext cx="3119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8B4ED39B-04EB-49FA-BAEA-9CFBE7C9D0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6360" y="3969532"/>
              <a:ext cx="245269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6" grpId="0"/>
      <p:bldP spid="36" grpId="1"/>
      <p:bldP spid="37" grpId="0"/>
      <p:bldP spid="37" grpId="1"/>
      <p:bldP spid="38" grpId="0"/>
      <p:bldP spid="38" grpId="1"/>
      <p:bldP spid="64" grpId="0"/>
      <p:bldP spid="64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FD0652-C03D-421C-B4AD-63CBD55D6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40578-27AF-48F9-8787-2FE4F06DCA9D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B7237EA-0300-4D72-B043-2C699FCA871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24ED6CD-A610-4F3A-AFEA-ACD68016EBFD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6477B37-599C-46C4-A8A6-0E3A7E94F1F4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7557A3-E432-45EB-BB98-58A901F7C3F8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9395DA4-8D86-4E36-B1ED-55934780872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D2DBCF-0A43-42E0-A9D1-8E179F4A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2812"/>
            <a:ext cx="12191999" cy="525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offset(base)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DE07C-64AF-4F65-B739-5D7A1C0AE2FF}"/>
              </a:ext>
            </a:extLst>
          </p:cNvPr>
          <p:cNvSpPr txBox="1"/>
          <p:nvPr/>
        </p:nvSpPr>
        <p:spPr>
          <a:xfrm>
            <a:off x="1438358" y="289066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5D51B2-C48B-4B43-ACC2-40B6C29B504E}"/>
              </a:ext>
            </a:extLst>
          </p:cNvPr>
          <p:cNvGrpSpPr/>
          <p:nvPr/>
        </p:nvGrpSpPr>
        <p:grpSpPr>
          <a:xfrm>
            <a:off x="496431" y="3059942"/>
            <a:ext cx="775856" cy="261901"/>
            <a:chOff x="7651629" y="3969532"/>
            <a:chExt cx="775856" cy="12310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76A1D-529B-4B20-A1C2-EADB4B09FA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929" y="4092634"/>
              <a:ext cx="3625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AC120BF-A864-4128-BEE5-7CB1ED85C2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34" y="3969532"/>
              <a:ext cx="257195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877D4CE5-F598-4755-B0C9-E1D317AC7D2D}"/>
                </a:ext>
              </a:extLst>
            </p:cNvPr>
            <p:cNvCxnSpPr>
              <a:cxnSpLocks/>
            </p:cNvCxnSpPr>
            <p:nvPr/>
          </p:nvCxnSpPr>
          <p:spPr>
            <a:xfrm>
              <a:off x="7651629" y="3969532"/>
              <a:ext cx="16490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749A39-4137-4962-8D41-DB6A65A54DCF}"/>
              </a:ext>
            </a:extLst>
          </p:cNvPr>
          <p:cNvSpPr/>
          <p:nvPr/>
        </p:nvSpPr>
        <p:spPr>
          <a:xfrm>
            <a:off x="161972" y="2890665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3D0FD9-A776-4D57-ACA1-E5A18E76E978}"/>
              </a:ext>
            </a:extLst>
          </p:cNvPr>
          <p:cNvSpPr/>
          <p:nvPr/>
        </p:nvSpPr>
        <p:spPr>
          <a:xfrm>
            <a:off x="6504731" y="3189306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740BE-0E98-487A-809D-9A06B0EB98C3}"/>
              </a:ext>
            </a:extLst>
          </p:cNvPr>
          <p:cNvSpPr txBox="1"/>
          <p:nvPr/>
        </p:nvSpPr>
        <p:spPr>
          <a:xfrm>
            <a:off x="8474318" y="716795"/>
            <a:ext cx="410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rd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PC+4; PC = rs1 +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imm_J</a:t>
            </a:r>
            <a:endParaRPr lang="ru-RU" sz="16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957C57-1594-4FDF-9E0F-6C86FDDF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69307A-E473-49E2-A98D-5A000A220BD4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538A0A-F2E8-4029-B787-7219E48FE3D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998E38-DAF2-4C33-826D-A35888E54610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EA99E61-E733-44B9-B632-A8F065BFE08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9EC1362-CD60-4435-BBF4-047DA050F4F6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7916733-6C1E-4899-B43A-BCCEE7F4D8C2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4B5F085-FB87-4B0A-A68B-D6E394ED2C69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auipc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BCA98-A17B-4ED6-9A0E-0C6DCDFD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6915"/>
            <a:ext cx="7658551" cy="225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4C8D0A-56A8-4497-B8FC-B1032B47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54" y="731275"/>
            <a:ext cx="2695575" cy="285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4CC09A-EA00-4298-942A-0363C18F5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ED4A9B-53FA-41A9-9DCF-5F0554838FDC}"/>
              </a:ext>
            </a:extLst>
          </p:cNvPr>
          <p:cNvSpPr txBox="1"/>
          <p:nvPr/>
        </p:nvSpPr>
        <p:spPr>
          <a:xfrm>
            <a:off x="3064955" y="2045324"/>
            <a:ext cx="1408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501B3-CCB5-45AC-A4F0-81C03721EB0C}"/>
              </a:ext>
            </a:extLst>
          </p:cNvPr>
          <p:cNvSpPr txBox="1"/>
          <p:nvPr/>
        </p:nvSpPr>
        <p:spPr>
          <a:xfrm>
            <a:off x="7836229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EA850-88BF-46A0-8CCD-AE49290F376D}"/>
              </a:ext>
            </a:extLst>
          </p:cNvPr>
          <p:cNvSpPr txBox="1"/>
          <p:nvPr/>
        </p:nvSpPr>
        <p:spPr>
          <a:xfrm>
            <a:off x="8474318" y="34914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90576-2834-4537-AB0E-7993F1B31F25}"/>
              </a:ext>
            </a:extLst>
          </p:cNvPr>
          <p:cNvSpPr txBox="1"/>
          <p:nvPr/>
        </p:nvSpPr>
        <p:spPr>
          <a:xfrm>
            <a:off x="11741997" y="332214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20469-3D33-484D-AC9B-3934615DAEDB}"/>
              </a:ext>
            </a:extLst>
          </p:cNvPr>
          <p:cNvSpPr txBox="1"/>
          <p:nvPr/>
        </p:nvSpPr>
        <p:spPr>
          <a:xfrm>
            <a:off x="6189292" y="254914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518CE-6EB1-4443-B155-D5F2038DF177}"/>
              </a:ext>
            </a:extLst>
          </p:cNvPr>
          <p:cNvSpPr txBox="1"/>
          <p:nvPr/>
        </p:nvSpPr>
        <p:spPr>
          <a:xfrm>
            <a:off x="9190646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CB8C64B-CD64-49C4-A361-00CE95033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1F5503-7169-407D-A34F-0899A3562668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170FCB6-EE2D-428C-942A-2868BE6259BC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84F178D-1A62-4CBD-A654-438C662769F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DFE9591-D4D4-42C3-A7E6-B468B1B28765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F05E355-F1A3-4E78-A05D-B1586162A39D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90BFEAE-5490-456D-BF38-29F44B7D26A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377CE23-B946-44E6-8048-E216F4DC8A00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1A761DE-F90B-4FF8-BDDB-A0F7319839DC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735EE3-D38D-4000-A805-DF3824DADE19}"/>
              </a:ext>
            </a:extLst>
          </p:cNvPr>
          <p:cNvSpPr/>
          <p:nvPr/>
        </p:nvSpPr>
        <p:spPr>
          <a:xfrm>
            <a:off x="702382" y="6694162"/>
            <a:ext cx="10787216" cy="138614"/>
          </a:xfrm>
          <a:prstGeom prst="rect">
            <a:avLst/>
          </a:prstGeom>
          <a:solidFill>
            <a:schemeClr val="accent3">
              <a:lumMod val="5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BD521-69E6-425B-AC25-16E38E04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1674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2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991177-55A4-4D20-8684-9635AB07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178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word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8190885" y="4746659"/>
            <a:ext cx="1789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 flipV="1">
            <a:off x="8369858" y="4529990"/>
            <a:ext cx="232820" cy="21667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14E450-B3E4-4C7B-9B59-C12810CAFD33}"/>
              </a:ext>
            </a:extLst>
          </p:cNvPr>
          <p:cNvCxnSpPr>
            <a:cxnSpLocks/>
          </p:cNvCxnSpPr>
          <p:nvPr/>
        </p:nvCxnSpPr>
        <p:spPr>
          <a:xfrm>
            <a:off x="9471334" y="3938135"/>
            <a:ext cx="78709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309793" y="54529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02048" y="4097485"/>
            <a:ext cx="146781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45309" y="4088595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Таблица 26">
            <a:extLst>
              <a:ext uri="{FF2B5EF4-FFF2-40B4-BE49-F238E27FC236}">
                <a16:creationId xmlns:a16="http://schemas.microsoft.com/office/drawing/2014/main" id="{034568E3-0F42-41A2-97F1-2BAD0153E86E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2C06756-93C4-469D-B791-64F94EB4CFC9}"/>
              </a:ext>
            </a:extLst>
          </p:cNvPr>
          <p:cNvSpPr txBox="1"/>
          <p:nvPr/>
        </p:nvSpPr>
        <p:spPr>
          <a:xfrm>
            <a:off x="147868" y="57276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46857" y="4030836"/>
            <a:ext cx="6725168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834520"/>
            <a:ext cx="16243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78493" y="3930170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930170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02828" y="4143280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20463" y="4133950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598308" y="4030837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6">
            <a:extLst>
              <a:ext uri="{FF2B5EF4-FFF2-40B4-BE49-F238E27FC236}">
                <a16:creationId xmlns:a16="http://schemas.microsoft.com/office/drawing/2014/main" id="{1202A92E-536D-4FD4-9773-8F508E64E4EA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50374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C618C1-9FD7-410A-94CB-C19EA8165D56}"/>
              </a:ext>
            </a:extLst>
          </p:cNvPr>
          <p:cNvSpPr txBox="1"/>
          <p:nvPr/>
        </p:nvSpPr>
        <p:spPr>
          <a:xfrm>
            <a:off x="353351" y="484778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986A0-4D1B-4642-8A2A-E25F3808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83" y="2164829"/>
            <a:ext cx="2129034" cy="1493932"/>
          </a:xfrm>
          <a:prstGeom prst="rect">
            <a:avLst/>
          </a:prstGeom>
        </p:spPr>
      </p:pic>
      <p:graphicFrame>
        <p:nvGraphicFramePr>
          <p:cNvPr id="10" name="Таблица 26">
            <a:extLst>
              <a:ext uri="{FF2B5EF4-FFF2-40B4-BE49-F238E27FC236}">
                <a16:creationId xmlns:a16="http://schemas.microsoft.com/office/drawing/2014/main" id="{7B0A4E83-C2FC-4A7A-AD20-53B064B25F4C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13290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80063F-F9C3-4B76-AB68-4BA7AEB2A123}"/>
              </a:ext>
            </a:extLst>
          </p:cNvPr>
          <p:cNvSpPr txBox="1"/>
          <p:nvPr/>
        </p:nvSpPr>
        <p:spPr>
          <a:xfrm>
            <a:off x="515276" y="444947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360FD68-AD70-4745-99AF-CD8037D8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Дешифратор инструкций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F69E-A49C-4582-9441-0EEF768F4E9F}"/>
              </a:ext>
            </a:extLst>
          </p:cNvPr>
          <p:cNvSpPr txBox="1"/>
          <p:nvPr/>
        </p:nvSpPr>
        <p:spPr>
          <a:xfrm>
            <a:off x="5805199" y="5348725"/>
            <a:ext cx="992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B0C89-DB67-4800-B98A-34CE60C8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280"/>
            <a:ext cx="12192000" cy="525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D19A8-800B-4D12-939E-49B6D7F337C5}"/>
              </a:ext>
            </a:extLst>
          </p:cNvPr>
          <p:cNvSpPr txBox="1"/>
          <p:nvPr/>
        </p:nvSpPr>
        <p:spPr>
          <a:xfrm>
            <a:off x="639430" y="360076"/>
            <a:ext cx="4846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Где устройство управления?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314F47A-38C7-488C-B915-C10860CB36A4}"/>
              </a:ext>
            </a:extLst>
          </p:cNvPr>
          <p:cNvGrpSpPr/>
          <p:nvPr/>
        </p:nvGrpSpPr>
        <p:grpSpPr>
          <a:xfrm>
            <a:off x="0" y="1244280"/>
            <a:ext cx="7213600" cy="5253644"/>
            <a:chOff x="0" y="1244280"/>
            <a:chExt cx="7213600" cy="525364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1F8D28-FDD0-4FE7-B34F-CFA855F286E4}"/>
                </a:ext>
              </a:extLst>
            </p:cNvPr>
            <p:cNvSpPr/>
            <p:nvPr/>
          </p:nvSpPr>
          <p:spPr>
            <a:xfrm>
              <a:off x="5812735" y="1244280"/>
              <a:ext cx="1400865" cy="1076897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7E76C53-9EDA-4742-8CEB-5E870BCFD8AA}"/>
                </a:ext>
              </a:extLst>
            </p:cNvPr>
            <p:cNvSpPr/>
            <p:nvPr/>
          </p:nvSpPr>
          <p:spPr>
            <a:xfrm>
              <a:off x="0" y="2447689"/>
              <a:ext cx="2628899" cy="404530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5433E81-AAB7-45B0-BEDF-140581652A44}"/>
                </a:ext>
              </a:extLst>
            </p:cNvPr>
            <p:cNvSpPr/>
            <p:nvPr/>
          </p:nvSpPr>
          <p:spPr>
            <a:xfrm>
              <a:off x="2628899" y="4470341"/>
              <a:ext cx="1435101" cy="202758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90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" y="1465812"/>
            <a:ext cx="12192000" cy="5253644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72303" y="3452098"/>
            <a:ext cx="211027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236460" y="4196026"/>
            <a:ext cx="846123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520547" y="3929581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97979" y="3936717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414838" y="4034266"/>
            <a:ext cx="6739103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667899" y="3929581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60861" y="4540822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63035" y="4196026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87993B-946C-40B2-A0ED-3FEBE40A2D2C}"/>
              </a:ext>
            </a:extLst>
          </p:cNvPr>
          <p:cNvSpPr txBox="1"/>
          <p:nvPr/>
        </p:nvSpPr>
        <p:spPr>
          <a:xfrm>
            <a:off x="5599718" y="360076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639430" y="360076"/>
            <a:ext cx="477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Самая длинная инструкция?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1690688"/>
            <a:ext cx="7186036" cy="2928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06" y="4883291"/>
            <a:ext cx="5954078" cy="560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5" y="5456604"/>
            <a:ext cx="5360670" cy="420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637" y="5980772"/>
            <a:ext cx="7574280" cy="3200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743905" y="5730010"/>
            <a:ext cx="1188132" cy="864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754D37-C09A-480F-ABC2-313D1AF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22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CF42D1-3ACD-4ADD-9BDE-2C5A7DF65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6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803</Words>
  <Application>Microsoft Office PowerPoint</Application>
  <PresentationFormat>Широкоэкранный</PresentationFormat>
  <Paragraphs>304</Paragraphs>
  <Slides>60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8" baseType="lpstr">
      <vt:lpstr>Menlo</vt:lpstr>
      <vt:lpstr>Arial</vt:lpstr>
      <vt:lpstr>Cormorant</vt:lpstr>
      <vt:lpstr>Calibri Light</vt:lpstr>
      <vt:lpstr>HelveticaNeue LT CYR 57 Cond</vt:lpstr>
      <vt:lpstr>Cascadia Code Light</vt:lpstr>
      <vt:lpstr>Calibri</vt:lpstr>
      <vt:lpstr>Тема Office</vt:lpstr>
      <vt:lpstr>Архитектуры процессорных систем</vt:lpstr>
      <vt:lpstr>План лекции</vt:lpstr>
      <vt:lpstr>Презентация PowerPoint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Особенности архитектуры RISC-V</vt:lpstr>
      <vt:lpstr>RISC-V инструкции</vt:lpstr>
      <vt:lpstr>Набор инструкций RISC-V</vt:lpstr>
      <vt:lpstr>Кодирование инструкций RISC-V</vt:lpstr>
      <vt:lpstr>Кодирование инструкций RISC-V</vt:lpstr>
      <vt:lpstr>Пример программы RISC-V</vt:lpstr>
      <vt:lpstr>Представление программы в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Дешифратор инструкций</vt:lpstr>
      <vt:lpstr>Презентация PowerPoint</vt:lpstr>
      <vt:lpstr>Оценка производительности</vt:lpstr>
      <vt:lpstr>Презентация PowerPoint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Однотактный процессор</dc:title>
  <dc:creator>Михаил Попов</dc:creator>
  <cp:lastModifiedBy>Андрей Солодовников</cp:lastModifiedBy>
  <cp:revision>3</cp:revision>
  <dcterms:created xsi:type="dcterms:W3CDTF">2019-10-07T16:25:35Z</dcterms:created>
  <dcterms:modified xsi:type="dcterms:W3CDTF">2024-03-08T07:49:07Z</dcterms:modified>
</cp:coreProperties>
</file>